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35"/>
  </p:notesMasterIdLst>
  <p:handoutMasterIdLst>
    <p:handoutMasterId r:id="rId36"/>
  </p:handoutMasterIdLst>
  <p:sldIdLst>
    <p:sldId id="284" r:id="rId2"/>
    <p:sldId id="298" r:id="rId3"/>
    <p:sldId id="299" r:id="rId4"/>
    <p:sldId id="301" r:id="rId5"/>
    <p:sldId id="300" r:id="rId6"/>
    <p:sldId id="302" r:id="rId7"/>
    <p:sldId id="322" r:id="rId8"/>
    <p:sldId id="323" r:id="rId9"/>
    <p:sldId id="324" r:id="rId10"/>
    <p:sldId id="325" r:id="rId11"/>
    <p:sldId id="329" r:id="rId12"/>
    <p:sldId id="303" r:id="rId13"/>
    <p:sldId id="328" r:id="rId14"/>
    <p:sldId id="327" r:id="rId15"/>
    <p:sldId id="308" r:id="rId16"/>
    <p:sldId id="309" r:id="rId17"/>
    <p:sldId id="306" r:id="rId18"/>
    <p:sldId id="326" r:id="rId19"/>
    <p:sldId id="330" r:id="rId20"/>
    <p:sldId id="310" r:id="rId21"/>
    <p:sldId id="311" r:id="rId22"/>
    <p:sldId id="33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32" r:id="rId34"/>
  </p:sldIdLst>
  <p:sldSz cx="9144000" cy="6858000" type="screen4x3"/>
  <p:notesSz cx="6743700" cy="985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7EBB"/>
    <a:srgbClr val="000000"/>
    <a:srgbClr val="4F81BD"/>
    <a:srgbClr val="385D8A"/>
    <a:srgbClr val="FFFF00"/>
    <a:srgbClr val="99CCFF"/>
    <a:srgbClr val="00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3907" autoAdjust="0"/>
  </p:normalViewPr>
  <p:slideViewPr>
    <p:cSldViewPr snapToGrid="0">
      <p:cViewPr>
        <p:scale>
          <a:sx n="66" d="100"/>
          <a:sy n="66" d="100"/>
        </p:scale>
        <p:origin x="-2994" y="-1074"/>
      </p:cViewPr>
      <p:guideLst>
        <p:guide orient="horz" pos="1611"/>
        <p:guide orient="horz" pos="4247"/>
        <p:guide orient="horz" pos="4125"/>
        <p:guide orient="horz" pos="2569"/>
        <p:guide orient="horz" pos="1695"/>
        <p:guide pos="1520"/>
        <p:guide pos="1821"/>
        <p:guide pos="440"/>
        <p:guide pos="94"/>
        <p:guide pos="762"/>
        <p:guide pos="914"/>
        <p:guide pos="67"/>
        <p:guide pos="1217"/>
        <p:guide pos="1369"/>
        <p:guide pos="1066"/>
        <p:guide pos="1669"/>
        <p:guide pos="1971"/>
        <p:guide pos="2123"/>
        <p:guide pos="2275"/>
        <p:guide pos="2425"/>
        <p:guide pos="2577"/>
        <p:guide pos="2727"/>
        <p:guide pos="2879"/>
        <p:guide pos="3031"/>
        <p:guide pos="3181"/>
        <p:guide pos="3333"/>
        <p:guide pos="3483"/>
        <p:guide pos="3635"/>
        <p:guide pos="3787"/>
        <p:guide pos="3937"/>
        <p:guide pos="4089"/>
        <p:guide pos="4239"/>
        <p:guide pos="4543"/>
        <p:guide pos="439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252031" cy="252031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988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238" y="0"/>
            <a:ext cx="290830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1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09888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71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238" y="9364663"/>
            <a:ext cx="29083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8" tIns="45714" rIns="91428" bIns="45714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7112A2B-8392-4798-8721-AE6A7E089A8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3353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003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656" tIns="43828" rIns="87656" bIns="43828" numCol="1" anchor="t" anchorCtr="0" compatLnSpc="1">
            <a:prstTxWarp prst="textNoShape">
              <a:avLst/>
            </a:prstTxWarp>
          </a:bodyPr>
          <a:lstStyle>
            <a:lvl1pPr defTabSz="876300" eaLnBrk="0" hangingPunct="0">
              <a:defRPr sz="1200" baseline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338" y="0"/>
            <a:ext cx="29003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656" tIns="43828" rIns="87656" bIns="43828" numCol="1" anchor="t" anchorCtr="0" compatLnSpc="1">
            <a:prstTxWarp prst="textNoShape">
              <a:avLst/>
            </a:prstTxWarp>
          </a:bodyPr>
          <a:lstStyle>
            <a:lvl1pPr algn="r" defTabSz="876300" eaLnBrk="0" hangingPunct="0">
              <a:defRPr sz="1200" baseline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7263" y="735013"/>
            <a:ext cx="4899025" cy="3673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9950" y="4702175"/>
            <a:ext cx="5003800" cy="440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656" tIns="43828" rIns="87656" bIns="438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Klicken Sie, um die Formate des Vorlagentextes zu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31325"/>
            <a:ext cx="2900363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656" tIns="43828" rIns="87656" bIns="43828" numCol="1" anchor="b" anchorCtr="0" compatLnSpc="1">
            <a:prstTxWarp prst="textNoShape">
              <a:avLst/>
            </a:prstTxWarp>
          </a:bodyPr>
          <a:lstStyle>
            <a:lvl1pPr defTabSz="876300" eaLnBrk="0" hangingPunct="0">
              <a:defRPr sz="1200" baseline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338" y="9331325"/>
            <a:ext cx="2900362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656" tIns="43828" rIns="87656" bIns="43828" numCol="1" anchor="b" anchorCtr="0" compatLnSpc="1">
            <a:prstTxWarp prst="textNoShape">
              <a:avLst/>
            </a:prstTxWarp>
          </a:bodyPr>
          <a:lstStyle>
            <a:lvl1pPr algn="r" defTabSz="876300" eaLnBrk="0" hangingPunct="0">
              <a:defRPr sz="1200" baseline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5B86ADF-BD47-40D9-BA0B-78C726EC41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899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8C3AEC-AA2C-4A3B-AFB1-AA4B846C2D33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895975" y="392113"/>
            <a:ext cx="1881188" cy="62055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2413" y="392113"/>
            <a:ext cx="5491162" cy="6205537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2413" y="1268413"/>
            <a:ext cx="2082800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2487613" y="1268413"/>
            <a:ext cx="2084387" cy="53292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63663" y="392113"/>
            <a:ext cx="64135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268413"/>
            <a:ext cx="4319587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252413" y="765175"/>
            <a:ext cx="8640762" cy="71438"/>
          </a:xfrm>
          <a:prstGeom prst="rect">
            <a:avLst/>
          </a:prstGeom>
          <a:solidFill>
            <a:srgbClr val="4A7EB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de-DE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00963" y="555625"/>
            <a:ext cx="1187450" cy="15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36000" rIns="0" bIns="0">
            <a:spAutoFit/>
          </a:bodyPr>
          <a:lstStyle/>
          <a:p>
            <a:pPr algn="r" eaLnBrk="0" hangingPunct="0">
              <a:spcBef>
                <a:spcPct val="50000"/>
              </a:spcBef>
              <a:defRPr/>
            </a:pPr>
            <a:r>
              <a:rPr lang="de-DE" sz="800" dirty="0"/>
              <a:t>Wagner  A., </a:t>
            </a:r>
            <a:r>
              <a:rPr lang="de-DE" sz="800" dirty="0" smtClean="0"/>
              <a:t>2018</a:t>
            </a:r>
            <a:endParaRPr lang="it-IT" sz="800" dirty="0"/>
          </a:p>
        </p:txBody>
      </p:sp>
      <p:pic>
        <p:nvPicPr>
          <p:cNvPr id="11272" name="Picture 8" descr="MFG farbi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5588" y="269176"/>
            <a:ext cx="432000" cy="435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b="1">
          <a:solidFill>
            <a:schemeClr val="tx2"/>
          </a:solidFill>
          <a:latin typeface="Arial" charset="0"/>
        </a:defRPr>
      </a:lvl9pPr>
    </p:titleStyle>
    <p:bodyStyle>
      <a:lvl1pPr marL="342900" indent="-338138" algn="l" rtl="0" eaLnBrk="0" fontAlgn="base" hangingPunct="0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354013" indent="-173038" algn="l" rtl="0" eaLnBrk="0" fontAlgn="base" hangingPunct="0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2pPr>
      <a:lvl3pPr marL="539750" indent="-184150" algn="l" rtl="0" eaLnBrk="0" fontAlgn="base" hangingPunct="0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3pPr>
      <a:lvl4pPr marL="714375" indent="-173038" algn="l" rtl="0" eaLnBrk="0" fontAlgn="base" hangingPunct="0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4pPr>
      <a:lvl5pPr marL="900113" indent="-182563" algn="l" rtl="0" eaLnBrk="0" fontAlgn="base" hangingPunct="0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5pPr>
      <a:lvl6pPr marL="1357313" indent="-182563" algn="l" rtl="0" eaLnBrk="1" fontAlgn="base" hangingPunct="1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6pPr>
      <a:lvl7pPr marL="1814513" indent="-182563" algn="l" rtl="0" eaLnBrk="1" fontAlgn="base" hangingPunct="1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7pPr>
      <a:lvl8pPr marL="2271713" indent="-182563" algn="l" rtl="0" eaLnBrk="1" fontAlgn="base" hangingPunct="1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8pPr>
      <a:lvl9pPr marL="2728913" indent="-182563" algn="l" rtl="0" eaLnBrk="1" fontAlgn="base" hangingPunct="1">
        <a:spcBef>
          <a:spcPct val="20000"/>
        </a:spcBef>
        <a:spcAft>
          <a:spcPct val="0"/>
        </a:spcAft>
        <a:buClr>
          <a:srgbClr val="B0CB24"/>
        </a:buClr>
        <a:buSzPct val="75000"/>
        <a:buFont typeface="Wingdings 2" pitchFamily="18" charset="2"/>
        <a:buChar char="¢"/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828800" y="5943600"/>
            <a:ext cx="119538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2291" name="Freeform 3"/>
          <p:cNvSpPr>
            <a:spLocks/>
          </p:cNvSpPr>
          <p:nvPr/>
        </p:nvSpPr>
        <p:spPr bwMode="auto">
          <a:xfrm>
            <a:off x="4695825" y="4895850"/>
            <a:ext cx="1588" cy="7938"/>
          </a:xfrm>
          <a:custGeom>
            <a:avLst/>
            <a:gdLst>
              <a:gd name="T0" fmla="*/ 2147483647 w 1"/>
              <a:gd name="T1" fmla="*/ 0 h 5"/>
              <a:gd name="T2" fmla="*/ 0 w 1"/>
              <a:gd name="T3" fmla="*/ 2147483647 h 5"/>
              <a:gd name="T4" fmla="*/ 2147483647 w 1"/>
              <a:gd name="T5" fmla="*/ 2147483647 h 5"/>
              <a:gd name="T6" fmla="*/ 2147483647 w 1"/>
              <a:gd name="T7" fmla="*/ 0 h 5"/>
              <a:gd name="T8" fmla="*/ 0 60000 65536"/>
              <a:gd name="T9" fmla="*/ 0 60000 65536"/>
              <a:gd name="T10" fmla="*/ 0 60000 65536"/>
              <a:gd name="T11" fmla="*/ 0 60000 65536"/>
              <a:gd name="T12" fmla="*/ 0 w 1"/>
              <a:gd name="T13" fmla="*/ 0 h 5"/>
              <a:gd name="T14" fmla="*/ 1 w 1"/>
              <a:gd name="T15" fmla="*/ 5 h 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" h="5">
                <a:moveTo>
                  <a:pt x="1" y="0"/>
                </a:moveTo>
                <a:lnTo>
                  <a:pt x="0" y="5"/>
                </a:lnTo>
                <a:lnTo>
                  <a:pt x="1" y="5"/>
                </a:lnTo>
                <a:lnTo>
                  <a:pt x="1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2292" name="Titel 5"/>
          <p:cNvSpPr>
            <a:spLocks noGrp="1"/>
          </p:cNvSpPr>
          <p:nvPr>
            <p:ph type="ctrTitle"/>
          </p:nvPr>
        </p:nvSpPr>
        <p:spPr>
          <a:xfrm>
            <a:off x="685800" y="4978400"/>
            <a:ext cx="7772400" cy="1470025"/>
          </a:xfrm>
        </p:spPr>
        <p:txBody>
          <a:bodyPr/>
          <a:lstStyle/>
          <a:p>
            <a:pPr eaLnBrk="1" hangingPunct="1"/>
            <a:r>
              <a:rPr lang="de-DE" sz="3200" dirty="0" smtClean="0">
                <a:latin typeface="Arial Black" pitchFamily="34" charset="0"/>
              </a:rPr>
              <a:t>Geschichte der </a:t>
            </a:r>
            <a:br>
              <a:rPr lang="de-DE" sz="3200" dirty="0" smtClean="0">
                <a:latin typeface="Arial Black" pitchFamily="34" charset="0"/>
              </a:rPr>
            </a:br>
            <a:r>
              <a:rPr lang="de-DE" sz="3200" dirty="0" smtClean="0">
                <a:latin typeface="Arial Black" pitchFamily="34" charset="0"/>
              </a:rPr>
              <a:t>MFG Achental e.V.</a:t>
            </a:r>
          </a:p>
        </p:txBody>
      </p:sp>
      <p:pic>
        <p:nvPicPr>
          <p:cNvPr id="5" name="Picture 2" descr="MFG far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8600" y="1367929"/>
            <a:ext cx="3588556" cy="361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Ausstellungen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4851400" y="1816100"/>
            <a:ext cx="240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Zweite Ausstellung 1997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70000" y="5245100"/>
            <a:ext cx="2292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Dritte Ausstellung 1998</a:t>
            </a:r>
            <a:endParaRPr lang="de-DE" dirty="0"/>
          </a:p>
        </p:txBody>
      </p:sp>
      <p:pic>
        <p:nvPicPr>
          <p:cNvPr id="3074" name="Picture 2" descr="C:\Users\Wagner\AppData\Local\Temp\Aus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5101" y="3568700"/>
            <a:ext cx="4981732" cy="3110064"/>
          </a:xfrm>
          <a:prstGeom prst="rect">
            <a:avLst/>
          </a:prstGeom>
          <a:noFill/>
        </p:spPr>
      </p:pic>
      <p:pic>
        <p:nvPicPr>
          <p:cNvPr id="3075" name="Picture 3" descr="C:\Users\Wagner\AppData\Local\Temp\Aus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959" y="919480"/>
            <a:ext cx="4523741" cy="3092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Neuer Flugplatz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1360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1054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64"/>
          <p:cNvGrpSpPr/>
          <p:nvPr/>
        </p:nvGrpSpPr>
        <p:grpSpPr>
          <a:xfrm>
            <a:off x="736604" y="6241615"/>
            <a:ext cx="7504113" cy="259200"/>
            <a:chOff x="492125" y="2493004"/>
            <a:chExt cx="7504113" cy="259200"/>
          </a:xfrm>
        </p:grpSpPr>
        <p:cxnSp>
          <p:nvCxnSpPr>
            <p:cNvPr id="66" name="Gerade Verbindung mit Pfeil 6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1692275" y="2493004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Textfeld 93"/>
          <p:cNvSpPr txBox="1"/>
          <p:nvPr/>
        </p:nvSpPr>
        <p:spPr>
          <a:xfrm>
            <a:off x="1567381" y="592046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1996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39" name="Grafik 38" descr="IMG_20181101_112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8225" y="1019629"/>
            <a:ext cx="6487885" cy="486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 Hütte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1360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1054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4" name="Gruppieren 64"/>
          <p:cNvGrpSpPr/>
          <p:nvPr/>
        </p:nvGrpSpPr>
        <p:grpSpPr>
          <a:xfrm>
            <a:off x="736604" y="6241615"/>
            <a:ext cx="7504113" cy="259200"/>
            <a:chOff x="492125" y="2493004"/>
            <a:chExt cx="7504113" cy="259200"/>
          </a:xfrm>
        </p:grpSpPr>
        <p:cxnSp>
          <p:nvCxnSpPr>
            <p:cNvPr id="66" name="Gerade Verbindung mit Pfeil 6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1692275" y="2493004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Textfeld 93"/>
          <p:cNvSpPr txBox="1"/>
          <p:nvPr/>
        </p:nvSpPr>
        <p:spPr>
          <a:xfrm>
            <a:off x="1567381" y="592046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1996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37" name="Grafik 36" descr="30-09-04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082" y="965200"/>
            <a:ext cx="4722812" cy="3556000"/>
          </a:xfrm>
          <a:prstGeom prst="rect">
            <a:avLst/>
          </a:prstGeom>
        </p:spPr>
      </p:pic>
      <p:pic>
        <p:nvPicPr>
          <p:cNvPr id="38" name="Grafik 37" descr="30-09-04_11.JPG"/>
          <p:cNvPicPr>
            <a:picLocks noChangeAspect="1"/>
          </p:cNvPicPr>
          <p:nvPr/>
        </p:nvPicPr>
        <p:blipFill>
          <a:blip r:embed="rId3" cstate="print"/>
          <a:srcRect l="15176" t="9319" r="18432" b="28315"/>
          <a:stretch>
            <a:fillRect/>
          </a:stretch>
        </p:blipFill>
        <p:spPr>
          <a:xfrm>
            <a:off x="3841750" y="2476500"/>
            <a:ext cx="5117458" cy="3619500"/>
          </a:xfrm>
          <a:prstGeom prst="rect">
            <a:avLst/>
          </a:prstGeom>
        </p:spPr>
      </p:pic>
      <p:sp>
        <p:nvSpPr>
          <p:cNvPr id="40" name="Textfeld 39"/>
          <p:cNvSpPr txBox="1"/>
          <p:nvPr/>
        </p:nvSpPr>
        <p:spPr>
          <a:xfrm>
            <a:off x="5575300" y="1612900"/>
            <a:ext cx="28567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Erste Hütte, um Aufsitzmäher</a:t>
            </a:r>
          </a:p>
          <a:p>
            <a:r>
              <a:rPr lang="de-DE" dirty="0" smtClean="0"/>
              <a:t>unterzustellen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Vereinsumbenennung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1360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1054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64"/>
          <p:cNvGrpSpPr/>
          <p:nvPr/>
        </p:nvGrpSpPr>
        <p:grpSpPr>
          <a:xfrm>
            <a:off x="736604" y="6241615"/>
            <a:ext cx="7504113" cy="259200"/>
            <a:chOff x="492125" y="2493004"/>
            <a:chExt cx="7504113" cy="259200"/>
          </a:xfrm>
        </p:grpSpPr>
        <p:cxnSp>
          <p:nvCxnSpPr>
            <p:cNvPr id="66" name="Gerade Verbindung mit Pfeil 6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1692275" y="2493004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Textfeld 93"/>
          <p:cNvSpPr txBox="1"/>
          <p:nvPr/>
        </p:nvSpPr>
        <p:spPr>
          <a:xfrm>
            <a:off x="1567381" y="592046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1996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1438733" y="5314043"/>
            <a:ext cx="5551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aus MFG </a:t>
            </a:r>
            <a:r>
              <a:rPr lang="de-DE" dirty="0" err="1" smtClean="0"/>
              <a:t>Oberwössen</a:t>
            </a:r>
            <a:r>
              <a:rPr lang="de-DE" dirty="0" smtClean="0"/>
              <a:t>             wird               MFG Achental</a:t>
            </a:r>
            <a:endParaRPr lang="de-DE" dirty="0"/>
          </a:p>
        </p:txBody>
      </p:sp>
      <p:pic>
        <p:nvPicPr>
          <p:cNvPr id="39" name="Grafik 38" descr="IMG_20181106_181626.jpg"/>
          <p:cNvPicPr>
            <a:picLocks noChangeAspect="1"/>
          </p:cNvPicPr>
          <p:nvPr/>
        </p:nvPicPr>
        <p:blipFill>
          <a:blip r:embed="rId2" cstate="print"/>
          <a:srcRect l="24007" t="8063" r="18231" b="14200"/>
          <a:stretch>
            <a:fillRect/>
          </a:stretch>
        </p:blipFill>
        <p:spPr>
          <a:xfrm rot="10800000">
            <a:off x="812799" y="1727199"/>
            <a:ext cx="3292901" cy="3323771"/>
          </a:xfrm>
          <a:prstGeom prst="rect">
            <a:avLst/>
          </a:prstGeom>
        </p:spPr>
      </p:pic>
      <p:pic>
        <p:nvPicPr>
          <p:cNvPr id="43" name="Grafik 42" descr="IMG_20181106_182246.jpg"/>
          <p:cNvPicPr>
            <a:picLocks noChangeAspect="1"/>
          </p:cNvPicPr>
          <p:nvPr/>
        </p:nvPicPr>
        <p:blipFill>
          <a:blip r:embed="rId3" cstate="print"/>
          <a:srcRect l="15556" t="6772" r="21905" b="7937"/>
          <a:stretch>
            <a:fillRect/>
          </a:stretch>
        </p:blipFill>
        <p:spPr>
          <a:xfrm>
            <a:off x="4934858" y="1712686"/>
            <a:ext cx="3280227" cy="3355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 descr="IMG_20181106_161019.jpg"/>
          <p:cNvPicPr>
            <a:picLocks noChangeAspect="1"/>
          </p:cNvPicPr>
          <p:nvPr/>
        </p:nvPicPr>
        <p:blipFill>
          <a:blip r:embed="rId2" cstate="print"/>
          <a:srcRect l="15714" t="4127" r="11587" b="22857"/>
          <a:stretch>
            <a:fillRect/>
          </a:stretch>
        </p:blipFill>
        <p:spPr>
          <a:xfrm rot="10800000">
            <a:off x="4315159" y="3381823"/>
            <a:ext cx="4335352" cy="326571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39308" y="319541"/>
            <a:ext cx="6413500" cy="431800"/>
          </a:xfrm>
        </p:spPr>
        <p:txBody>
          <a:bodyPr/>
          <a:lstStyle/>
          <a:p>
            <a:r>
              <a:rPr lang="de-DE" dirty="0" smtClean="0"/>
              <a:t>Erstes Ferienprogramm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181884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1997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grpSp>
        <p:nvGrpSpPr>
          <p:cNvPr id="3" name="Gruppieren 95"/>
          <p:cNvGrpSpPr/>
          <p:nvPr/>
        </p:nvGrpSpPr>
        <p:grpSpPr>
          <a:xfrm>
            <a:off x="757396" y="6217174"/>
            <a:ext cx="7504113" cy="259200"/>
            <a:chOff x="492125" y="2494585"/>
            <a:chExt cx="7504113" cy="259200"/>
          </a:xfrm>
        </p:grpSpPr>
        <p:cxnSp>
          <p:nvCxnSpPr>
            <p:cNvPr id="97" name="Gerade Verbindung mit Pfeil 96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98" name="Gerade Verbindung 97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>
              <a:off x="1931988" y="249458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Gerade Verbindung 100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Gerade Verbindung 102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Gerade Verbindung 103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rade Verbindung 105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Gerade Verbindung 106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Gerade Verbindung 107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Gerade Verbindung 114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Gerade Verbindung 115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Gerade Verbindung 116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Gerade Verbindung 117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Gerade Verbindung 118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Gerade Verbindung 119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Gerade Verbindung 120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Gerade Verbindung 121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Gerade Verbindung 122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Gerade Verbindung 123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38" name="Grafik 37" descr="IMG_20181106_161115.jpg"/>
          <p:cNvPicPr>
            <a:picLocks noChangeAspect="1"/>
          </p:cNvPicPr>
          <p:nvPr/>
        </p:nvPicPr>
        <p:blipFill>
          <a:blip r:embed="rId3" cstate="print"/>
          <a:srcRect r="2381"/>
          <a:stretch>
            <a:fillRect/>
          </a:stretch>
        </p:blipFill>
        <p:spPr>
          <a:xfrm rot="10800000">
            <a:off x="4652860" y="58059"/>
            <a:ext cx="4404048" cy="3383597"/>
          </a:xfrm>
          <a:prstGeom prst="rect">
            <a:avLst/>
          </a:prstGeom>
        </p:spPr>
      </p:pic>
      <p:pic>
        <p:nvPicPr>
          <p:cNvPr id="37" name="Grafik 36" descr="IMG_20181106_161004.jpg"/>
          <p:cNvPicPr>
            <a:picLocks noChangeAspect="1"/>
          </p:cNvPicPr>
          <p:nvPr/>
        </p:nvPicPr>
        <p:blipFill>
          <a:blip r:embed="rId4" cstate="print"/>
          <a:srcRect t="1958" r="12681" b="4497"/>
          <a:stretch>
            <a:fillRect/>
          </a:stretch>
        </p:blipFill>
        <p:spPr>
          <a:xfrm rot="16200000">
            <a:off x="689959" y="236167"/>
            <a:ext cx="3221107" cy="460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9663" y="392113"/>
            <a:ext cx="6413500" cy="431800"/>
          </a:xfrm>
        </p:spPr>
        <p:txBody>
          <a:bodyPr/>
          <a:lstStyle/>
          <a:p>
            <a:r>
              <a:rPr lang="de-DE" dirty="0" smtClean="0"/>
              <a:t>Erste Clubmeisterschaft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181884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1997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grpSp>
        <p:nvGrpSpPr>
          <p:cNvPr id="3" name="Gruppieren 95"/>
          <p:cNvGrpSpPr/>
          <p:nvPr/>
        </p:nvGrpSpPr>
        <p:grpSpPr>
          <a:xfrm>
            <a:off x="757396" y="6217174"/>
            <a:ext cx="7504113" cy="259200"/>
            <a:chOff x="492125" y="2494585"/>
            <a:chExt cx="7504113" cy="259200"/>
          </a:xfrm>
        </p:grpSpPr>
        <p:cxnSp>
          <p:nvCxnSpPr>
            <p:cNvPr id="97" name="Gerade Verbindung mit Pfeil 96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98" name="Gerade Verbindung 97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>
              <a:off x="1931988" y="249458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Gerade Verbindung 100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Gerade Verbindung 102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Gerade Verbindung 103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rade Verbindung 105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Gerade Verbindung 106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8" name="Gerade Verbindung 107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Gerade Verbindung 114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6" name="Gerade Verbindung 115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7" name="Gerade Verbindung 116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8" name="Gerade Verbindung 117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Gerade Verbindung 118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0" name="Gerade Verbindung 119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1" name="Gerade Verbindung 120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2" name="Gerade Verbindung 121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Gerade Verbindung 122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Gerade Verbindung 123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38" name="Grafik 37" descr="IMG_20181101_112216.jpg"/>
          <p:cNvPicPr>
            <a:picLocks noChangeAspect="1"/>
          </p:cNvPicPr>
          <p:nvPr/>
        </p:nvPicPr>
        <p:blipFill>
          <a:blip r:embed="rId2" cstate="print"/>
          <a:srcRect l="6788" t="2222" r="5802" b="2778"/>
          <a:stretch>
            <a:fillRect/>
          </a:stretch>
        </p:blipFill>
        <p:spPr>
          <a:xfrm rot="16200000">
            <a:off x="816387" y="85313"/>
            <a:ext cx="3352800" cy="4858574"/>
          </a:xfrm>
          <a:prstGeom prst="rect">
            <a:avLst/>
          </a:prstGeom>
        </p:spPr>
      </p:pic>
      <p:pic>
        <p:nvPicPr>
          <p:cNvPr id="39" name="Grafik 38" descr="IMG_20181101_112118.jpg"/>
          <p:cNvPicPr>
            <a:picLocks noChangeAspect="1"/>
          </p:cNvPicPr>
          <p:nvPr/>
        </p:nvPicPr>
        <p:blipFill>
          <a:blip r:embed="rId3" cstate="print"/>
          <a:srcRect t="8333" b="17222"/>
          <a:stretch>
            <a:fillRect/>
          </a:stretch>
        </p:blipFill>
        <p:spPr>
          <a:xfrm>
            <a:off x="3378200" y="3632200"/>
            <a:ext cx="5709314" cy="3187700"/>
          </a:xfrm>
          <a:prstGeom prst="rect">
            <a:avLst/>
          </a:prstGeom>
        </p:spPr>
      </p:pic>
      <p:pic>
        <p:nvPicPr>
          <p:cNvPr id="37" name="Grafik 36" descr="IMG_20181101_112241.jpg"/>
          <p:cNvPicPr>
            <a:picLocks noChangeAspect="1"/>
          </p:cNvPicPr>
          <p:nvPr/>
        </p:nvPicPr>
        <p:blipFill>
          <a:blip r:embed="rId4" cstate="print"/>
          <a:srcRect t="11807" r="7290" b="2615"/>
          <a:stretch>
            <a:fillRect/>
          </a:stretch>
        </p:blipFill>
        <p:spPr>
          <a:xfrm>
            <a:off x="5836444" y="495300"/>
            <a:ext cx="3167856" cy="389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Falkentreffen DASSU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207030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1998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36"/>
          <p:cNvGrpSpPr/>
          <p:nvPr/>
        </p:nvGrpSpPr>
        <p:grpSpPr>
          <a:xfrm>
            <a:off x="757396" y="6210361"/>
            <a:ext cx="7504113" cy="259200"/>
            <a:chOff x="492125" y="2488870"/>
            <a:chExt cx="7504113" cy="259200"/>
          </a:xfrm>
        </p:grpSpPr>
        <p:cxnSp>
          <p:nvCxnSpPr>
            <p:cNvPr id="38" name="Gerade Verbindung mit Pfeil 37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2173288" y="2488870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Textfeld 66"/>
          <p:cNvSpPr txBox="1"/>
          <p:nvPr/>
        </p:nvSpPr>
        <p:spPr>
          <a:xfrm>
            <a:off x="1992948" y="642671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70" name="Grafik 69" descr="IMG_20181101_112619.jpg"/>
          <p:cNvPicPr>
            <a:picLocks noChangeAspect="1"/>
          </p:cNvPicPr>
          <p:nvPr/>
        </p:nvPicPr>
        <p:blipFill>
          <a:blip r:embed="rId2" cstate="print"/>
          <a:srcRect l="4809" t="4726" r="2322"/>
          <a:stretch>
            <a:fillRect/>
          </a:stretch>
        </p:blipFill>
        <p:spPr>
          <a:xfrm rot="16200000">
            <a:off x="4908550" y="2266950"/>
            <a:ext cx="3556000" cy="4864100"/>
          </a:xfrm>
          <a:prstGeom prst="rect">
            <a:avLst/>
          </a:prstGeom>
        </p:spPr>
      </p:pic>
      <p:pic>
        <p:nvPicPr>
          <p:cNvPr id="71" name="Grafik 70" descr="IMG_20181101_112552.jpg"/>
          <p:cNvPicPr>
            <a:picLocks noChangeAspect="1"/>
          </p:cNvPicPr>
          <p:nvPr/>
        </p:nvPicPr>
        <p:blipFill>
          <a:blip r:embed="rId3" cstate="print"/>
          <a:srcRect l="26049" r="38395"/>
          <a:stretch>
            <a:fillRect/>
          </a:stretch>
        </p:blipFill>
        <p:spPr>
          <a:xfrm rot="16200000">
            <a:off x="3392488" y="-1865313"/>
            <a:ext cx="1993900" cy="7477125"/>
          </a:xfrm>
          <a:prstGeom prst="rect">
            <a:avLst/>
          </a:prstGeom>
        </p:spPr>
      </p:pic>
      <p:pic>
        <p:nvPicPr>
          <p:cNvPr id="68" name="Grafik 67" descr="IMG_20181101_112647.jpg"/>
          <p:cNvPicPr>
            <a:picLocks noChangeAspect="1"/>
          </p:cNvPicPr>
          <p:nvPr/>
        </p:nvPicPr>
        <p:blipFill>
          <a:blip r:embed="rId4" cstate="print"/>
          <a:srcRect l="21852" t="1852" r="6790" b="2037"/>
          <a:stretch>
            <a:fillRect/>
          </a:stretch>
        </p:blipFill>
        <p:spPr>
          <a:xfrm rot="16200000">
            <a:off x="1061395" y="2050105"/>
            <a:ext cx="2603500" cy="467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 Stromversorgung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207030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1998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36"/>
          <p:cNvGrpSpPr/>
          <p:nvPr/>
        </p:nvGrpSpPr>
        <p:grpSpPr>
          <a:xfrm>
            <a:off x="757396" y="6210361"/>
            <a:ext cx="7504113" cy="259200"/>
            <a:chOff x="492125" y="2488870"/>
            <a:chExt cx="7504113" cy="259200"/>
          </a:xfrm>
        </p:grpSpPr>
        <p:cxnSp>
          <p:nvCxnSpPr>
            <p:cNvPr id="38" name="Gerade Verbindung mit Pfeil 37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2173288" y="2488870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Textfeld 66"/>
          <p:cNvSpPr txBox="1"/>
          <p:nvPr/>
        </p:nvSpPr>
        <p:spPr>
          <a:xfrm>
            <a:off x="1992948" y="642671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68" name="Grafik 67" descr="30-09-04_4.JPG"/>
          <p:cNvPicPr>
            <a:picLocks noChangeAspect="1"/>
          </p:cNvPicPr>
          <p:nvPr/>
        </p:nvPicPr>
        <p:blipFill>
          <a:blip r:embed="rId2" cstate="print"/>
          <a:srcRect l="24205" t="3148" r="7473"/>
          <a:stretch>
            <a:fillRect/>
          </a:stretch>
        </p:blipFill>
        <p:spPr>
          <a:xfrm>
            <a:off x="357470" y="1003300"/>
            <a:ext cx="3343524" cy="3568700"/>
          </a:xfrm>
          <a:prstGeom prst="rect">
            <a:avLst/>
          </a:prstGeom>
        </p:spPr>
      </p:pic>
      <p:pic>
        <p:nvPicPr>
          <p:cNvPr id="69" name="Grafik 68" descr="30-09-04_3.JPG"/>
          <p:cNvPicPr>
            <a:picLocks noChangeAspect="1"/>
          </p:cNvPicPr>
          <p:nvPr/>
        </p:nvPicPr>
        <p:blipFill>
          <a:blip r:embed="rId3" cstate="print"/>
          <a:srcRect l="4126" t="2963" r="12771" b="17222"/>
          <a:stretch>
            <a:fillRect/>
          </a:stretch>
        </p:blipFill>
        <p:spPr>
          <a:xfrm>
            <a:off x="3886200" y="1066800"/>
            <a:ext cx="4987594" cy="3606800"/>
          </a:xfrm>
          <a:prstGeom prst="rect">
            <a:avLst/>
          </a:prstGeom>
        </p:spPr>
      </p:pic>
      <p:pic>
        <p:nvPicPr>
          <p:cNvPr id="70" name="Grafik 69" descr="IMG_20181107_161358.jpg"/>
          <p:cNvPicPr>
            <a:picLocks noChangeAspect="1"/>
          </p:cNvPicPr>
          <p:nvPr/>
        </p:nvPicPr>
        <p:blipFill>
          <a:blip r:embed="rId4" cstate="print"/>
          <a:srcRect l="8114" t="5679" r="1217" b="6694"/>
          <a:stretch>
            <a:fillRect/>
          </a:stretch>
        </p:blipFill>
        <p:spPr>
          <a:xfrm>
            <a:off x="1725318" y="3222171"/>
            <a:ext cx="3804625" cy="275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663" y="366713"/>
            <a:ext cx="6413500" cy="431800"/>
          </a:xfrm>
        </p:spPr>
        <p:txBody>
          <a:bodyPr/>
          <a:lstStyle/>
          <a:p>
            <a:r>
              <a:rPr lang="de-DE" dirty="0" smtClean="0"/>
              <a:t>Projekttage Hauptschule Grassau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207030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1998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36"/>
          <p:cNvGrpSpPr/>
          <p:nvPr/>
        </p:nvGrpSpPr>
        <p:grpSpPr>
          <a:xfrm>
            <a:off x="757396" y="6210361"/>
            <a:ext cx="7504113" cy="259200"/>
            <a:chOff x="492125" y="2488870"/>
            <a:chExt cx="7504113" cy="259200"/>
          </a:xfrm>
        </p:grpSpPr>
        <p:cxnSp>
          <p:nvCxnSpPr>
            <p:cNvPr id="38" name="Gerade Verbindung mit Pfeil 37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2173288" y="2488870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Textfeld 66"/>
          <p:cNvSpPr txBox="1"/>
          <p:nvPr/>
        </p:nvSpPr>
        <p:spPr>
          <a:xfrm>
            <a:off x="1992948" y="642671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70" name="Grafik 69" descr="IMG_20181101_112455.jpg"/>
          <p:cNvPicPr>
            <a:picLocks noChangeAspect="1"/>
          </p:cNvPicPr>
          <p:nvPr/>
        </p:nvPicPr>
        <p:blipFill>
          <a:blip r:embed="rId2" cstate="print"/>
          <a:srcRect l="-617" t="4074" r="4568"/>
          <a:stretch>
            <a:fillRect/>
          </a:stretch>
        </p:blipFill>
        <p:spPr>
          <a:xfrm>
            <a:off x="5780314" y="333832"/>
            <a:ext cx="3017861" cy="4018643"/>
          </a:xfrm>
          <a:prstGeom prst="rect">
            <a:avLst/>
          </a:prstGeom>
        </p:spPr>
      </p:pic>
      <p:pic>
        <p:nvPicPr>
          <p:cNvPr id="71" name="Grafik 70" descr="IMG_20181101_112406.jpg"/>
          <p:cNvPicPr>
            <a:picLocks noChangeAspect="1"/>
          </p:cNvPicPr>
          <p:nvPr/>
        </p:nvPicPr>
        <p:blipFill>
          <a:blip r:embed="rId3" cstate="print"/>
          <a:srcRect t="9630" r="25230" b="6481"/>
          <a:stretch>
            <a:fillRect/>
          </a:stretch>
        </p:blipFill>
        <p:spPr>
          <a:xfrm>
            <a:off x="174168" y="899885"/>
            <a:ext cx="3875318" cy="3260938"/>
          </a:xfrm>
          <a:prstGeom prst="rect">
            <a:avLst/>
          </a:prstGeom>
        </p:spPr>
      </p:pic>
      <p:pic>
        <p:nvPicPr>
          <p:cNvPr id="72" name="Grafik 71" descr="IMG_20181101_112424.jpg"/>
          <p:cNvPicPr>
            <a:picLocks noChangeAspect="1"/>
          </p:cNvPicPr>
          <p:nvPr/>
        </p:nvPicPr>
        <p:blipFill>
          <a:blip r:embed="rId4" cstate="print"/>
          <a:srcRect l="6895" t="11086" r="10972" b="6852"/>
          <a:stretch>
            <a:fillRect/>
          </a:stretch>
        </p:blipFill>
        <p:spPr>
          <a:xfrm>
            <a:off x="3454398" y="3077029"/>
            <a:ext cx="4157136" cy="3115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rafik 68" descr="IMG_20181106_161528.jpg"/>
          <p:cNvPicPr>
            <a:picLocks noChangeAspect="1"/>
          </p:cNvPicPr>
          <p:nvPr/>
        </p:nvPicPr>
        <p:blipFill>
          <a:blip r:embed="rId2" cstate="print"/>
          <a:srcRect t="16508" b="18519"/>
          <a:stretch>
            <a:fillRect/>
          </a:stretch>
        </p:blipFill>
        <p:spPr>
          <a:xfrm>
            <a:off x="18627" y="3595678"/>
            <a:ext cx="6307468" cy="30736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91520" y="337685"/>
            <a:ext cx="6413500" cy="431800"/>
          </a:xfrm>
        </p:spPr>
        <p:txBody>
          <a:bodyPr/>
          <a:lstStyle/>
          <a:p>
            <a:r>
              <a:rPr lang="de-DE" dirty="0" smtClean="0"/>
              <a:t>Zweite Clubmeisterschaft mit </a:t>
            </a:r>
            <a:r>
              <a:rPr lang="de-DE" dirty="0" err="1" smtClean="0"/>
              <a:t>Aircombat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-1576" y="656667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516459" y="656636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266710" y="657092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1562311" y="607322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1998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237625" y="657122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36"/>
          <p:cNvGrpSpPr/>
          <p:nvPr/>
        </p:nvGrpSpPr>
        <p:grpSpPr>
          <a:xfrm>
            <a:off x="249406" y="6355501"/>
            <a:ext cx="7504113" cy="259200"/>
            <a:chOff x="492125" y="2488870"/>
            <a:chExt cx="7504113" cy="259200"/>
          </a:xfrm>
        </p:grpSpPr>
        <p:cxnSp>
          <p:nvCxnSpPr>
            <p:cNvPr id="38" name="Gerade Verbindung mit Pfeil 37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2173288" y="2488870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Textfeld 66"/>
          <p:cNvSpPr txBox="1"/>
          <p:nvPr/>
        </p:nvSpPr>
        <p:spPr>
          <a:xfrm>
            <a:off x="1484958" y="657185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68" name="Grafik 67" descr="IMG_20181106_161510.jpg"/>
          <p:cNvPicPr>
            <a:picLocks noChangeAspect="1"/>
          </p:cNvPicPr>
          <p:nvPr/>
        </p:nvPicPr>
        <p:blipFill>
          <a:blip r:embed="rId3" cstate="print"/>
          <a:srcRect t="23069" r="4444" b="11958"/>
          <a:stretch>
            <a:fillRect/>
          </a:stretch>
        </p:blipFill>
        <p:spPr>
          <a:xfrm>
            <a:off x="0" y="711201"/>
            <a:ext cx="6346856" cy="3236686"/>
          </a:xfrm>
          <a:prstGeom prst="rect">
            <a:avLst/>
          </a:prstGeom>
        </p:spPr>
      </p:pic>
      <p:pic>
        <p:nvPicPr>
          <p:cNvPr id="73" name="Grafik 72" descr="IMG_20181106_161548.jpg"/>
          <p:cNvPicPr>
            <a:picLocks noChangeAspect="1"/>
          </p:cNvPicPr>
          <p:nvPr/>
        </p:nvPicPr>
        <p:blipFill>
          <a:blip r:embed="rId4" cstate="print"/>
          <a:srcRect l="11411" t="1746" r="9859" b="5132"/>
          <a:stretch>
            <a:fillRect/>
          </a:stretch>
        </p:blipFill>
        <p:spPr>
          <a:xfrm rot="14632440">
            <a:off x="5722739" y="1215087"/>
            <a:ext cx="2931886" cy="4623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rafik 35" descr="IMG_20181106_160921.jpg"/>
          <p:cNvPicPr>
            <a:picLocks noChangeAspect="1"/>
          </p:cNvPicPr>
          <p:nvPr/>
        </p:nvPicPr>
        <p:blipFill>
          <a:blip r:embed="rId2" cstate="print"/>
          <a:srcRect l="9506" t="5926" r="9506" b="3704"/>
          <a:stretch>
            <a:fillRect/>
          </a:stretch>
        </p:blipFill>
        <p:spPr>
          <a:xfrm rot="16200000">
            <a:off x="5301476" y="259575"/>
            <a:ext cx="2997200" cy="44592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Hangflug</a:t>
            </a:r>
            <a:r>
              <a:rPr lang="de-DE" dirty="0" smtClean="0"/>
              <a:t>-Ausflug von Gleichgesinnten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36600" y="6364660"/>
            <a:ext cx="7504113" cy="139700"/>
            <a:chOff x="492125" y="2551113"/>
            <a:chExt cx="7504113" cy="139700"/>
          </a:xfrm>
        </p:grpSpPr>
        <p:cxnSp>
          <p:nvCxnSpPr>
            <p:cNvPr id="5" name="Gerade Verbindung mit Pfeil 4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" name="Gerade Verbindung 5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1692275" y="2553329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erade Verbindung 7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5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19"/>
            <p:cNvCxnSpPr/>
            <p:nvPr/>
          </p:nvCxnSpPr>
          <p:spPr bwMode="auto">
            <a:xfrm>
              <a:off x="971550" y="255111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21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24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Textfeld 32"/>
          <p:cNvSpPr txBox="1"/>
          <p:nvPr/>
        </p:nvSpPr>
        <p:spPr>
          <a:xfrm>
            <a:off x="383064" y="5991908"/>
            <a:ext cx="856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F81BD"/>
                </a:solidFill>
                <a:latin typeface="Arial Black" pitchFamily="34" charset="0"/>
              </a:rPr>
              <a:t>1991</a:t>
            </a:r>
            <a:endParaRPr lang="de-DE" b="1" dirty="0">
              <a:solidFill>
                <a:srgbClr val="4F81BD"/>
              </a:solidFill>
              <a:latin typeface="Arial Black" pitchFamily="34" charset="0"/>
            </a:endParaRPr>
          </a:p>
        </p:txBody>
      </p:sp>
      <p:pic>
        <p:nvPicPr>
          <p:cNvPr id="35" name="Grafik 34" descr="IMG_20181106_160906.jpg"/>
          <p:cNvPicPr>
            <a:picLocks noChangeAspect="1"/>
          </p:cNvPicPr>
          <p:nvPr/>
        </p:nvPicPr>
        <p:blipFill>
          <a:blip r:embed="rId3" cstate="print"/>
          <a:srcRect t="6667" r="19383" b="3704"/>
          <a:stretch>
            <a:fillRect/>
          </a:stretch>
        </p:blipFill>
        <p:spPr>
          <a:xfrm rot="16200000">
            <a:off x="771361" y="219239"/>
            <a:ext cx="3092778" cy="4584700"/>
          </a:xfrm>
          <a:prstGeom prst="rect">
            <a:avLst/>
          </a:prstGeom>
        </p:spPr>
      </p:pic>
      <p:pic>
        <p:nvPicPr>
          <p:cNvPr id="34" name="Grafik 33" descr="IMG_20181106_160851.jpg"/>
          <p:cNvPicPr>
            <a:picLocks noChangeAspect="1"/>
          </p:cNvPicPr>
          <p:nvPr/>
        </p:nvPicPr>
        <p:blipFill>
          <a:blip r:embed="rId4" cstate="print"/>
          <a:srcRect l="9753" t="3704" r="13704" b="4259"/>
          <a:stretch>
            <a:fillRect/>
          </a:stretch>
        </p:blipFill>
        <p:spPr>
          <a:xfrm rot="16200000">
            <a:off x="2464349" y="2514053"/>
            <a:ext cx="2907201" cy="466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Eintrag ins Vereinsregister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233700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1999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92948" y="64171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68" name="Gruppieren 67"/>
          <p:cNvGrpSpPr/>
          <p:nvPr/>
        </p:nvGrpSpPr>
        <p:grpSpPr>
          <a:xfrm>
            <a:off x="770731" y="6200452"/>
            <a:ext cx="7504113" cy="259200"/>
            <a:chOff x="492125" y="2495227"/>
            <a:chExt cx="7504113" cy="259200"/>
          </a:xfrm>
        </p:grpSpPr>
        <p:cxnSp>
          <p:nvCxnSpPr>
            <p:cNvPr id="69" name="Gerade Verbindung mit Pfeil 68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2413000" y="2495227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feld 97"/>
          <p:cNvSpPr txBox="1"/>
          <p:nvPr/>
        </p:nvSpPr>
        <p:spPr>
          <a:xfrm>
            <a:off x="2250123" y="64171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39" name="Picture 2" descr="MFG far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57" y="1513072"/>
            <a:ext cx="3588556" cy="3619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feld 39"/>
          <p:cNvSpPr txBox="1"/>
          <p:nvPr/>
        </p:nvSpPr>
        <p:spPr>
          <a:xfrm>
            <a:off x="4746171" y="3048000"/>
            <a:ext cx="3398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Eintrag ins Vereinsregister und</a:t>
            </a:r>
          </a:p>
          <a:p>
            <a:r>
              <a:rPr lang="de-DE" dirty="0" smtClean="0"/>
              <a:t>Anerkennung der Gemeinnützigkeit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Erster Flugtag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233700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1999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561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92948" y="64171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67"/>
          <p:cNvGrpSpPr/>
          <p:nvPr/>
        </p:nvGrpSpPr>
        <p:grpSpPr>
          <a:xfrm>
            <a:off x="770731" y="6200452"/>
            <a:ext cx="7504113" cy="259200"/>
            <a:chOff x="492125" y="2495227"/>
            <a:chExt cx="7504113" cy="259200"/>
          </a:xfrm>
        </p:grpSpPr>
        <p:cxnSp>
          <p:nvCxnSpPr>
            <p:cNvPr id="69" name="Gerade Verbindung mit Pfeil 68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2413000" y="2495227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8" name="Textfeld 97"/>
          <p:cNvSpPr txBox="1"/>
          <p:nvPr/>
        </p:nvSpPr>
        <p:spPr>
          <a:xfrm>
            <a:off x="2250123" y="64171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39" name="Grafik 38" descr="IMG_20181106_161219.jpg"/>
          <p:cNvPicPr>
            <a:picLocks noChangeAspect="1"/>
          </p:cNvPicPr>
          <p:nvPr/>
        </p:nvPicPr>
        <p:blipFill>
          <a:blip r:embed="rId2" cstate="print"/>
          <a:srcRect l="12500" r="18333" b="9630"/>
          <a:stretch>
            <a:fillRect/>
          </a:stretch>
        </p:blipFill>
        <p:spPr>
          <a:xfrm rot="16200000">
            <a:off x="145107" y="1010593"/>
            <a:ext cx="4521200" cy="4430413"/>
          </a:xfrm>
          <a:prstGeom prst="rect">
            <a:avLst/>
          </a:prstGeom>
        </p:spPr>
      </p:pic>
      <p:pic>
        <p:nvPicPr>
          <p:cNvPr id="41" name="Grafik 40" descr="05_Modellflugtag 2003.JPG"/>
          <p:cNvPicPr>
            <a:picLocks noChangeAspect="1"/>
          </p:cNvPicPr>
          <p:nvPr/>
        </p:nvPicPr>
        <p:blipFill>
          <a:blip r:embed="rId3" cstate="print"/>
          <a:srcRect l="5790" t="5291" r="4041" b="33545"/>
          <a:stretch>
            <a:fillRect/>
          </a:stretch>
        </p:blipFill>
        <p:spPr>
          <a:xfrm>
            <a:off x="3743076" y="2685145"/>
            <a:ext cx="5154179" cy="2627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Flugtage</a:t>
            </a:r>
            <a:endParaRPr lang="de-DE" dirty="0"/>
          </a:p>
        </p:txBody>
      </p:sp>
      <p:pic>
        <p:nvPicPr>
          <p:cNvPr id="7" name="Grafik 6" descr="IMG_1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48" y="928914"/>
            <a:ext cx="4388152" cy="3291115"/>
          </a:xfrm>
          <a:prstGeom prst="rect">
            <a:avLst/>
          </a:prstGeom>
        </p:spPr>
      </p:pic>
      <p:pic>
        <p:nvPicPr>
          <p:cNvPr id="8" name="Grafik 7" descr="IMG_2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2377" y="3022598"/>
            <a:ext cx="4828419" cy="36213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804228" y="104502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2001</a:t>
            </a:r>
            <a:endParaRPr lang="de-DE" sz="2400" b="1" dirty="0"/>
          </a:p>
        </p:txBody>
      </p:sp>
      <p:sp>
        <p:nvSpPr>
          <p:cNvPr id="10" name="Textfeld 9"/>
          <p:cNvSpPr txBox="1"/>
          <p:nvPr/>
        </p:nvSpPr>
        <p:spPr>
          <a:xfrm>
            <a:off x="5392060" y="148771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2003</a:t>
            </a:r>
            <a:endParaRPr lang="de-DE" sz="2400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6074228" y="1894114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2005</a:t>
            </a:r>
            <a:endParaRPr lang="de-DE" sz="24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741884" y="2271486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2007</a:t>
            </a:r>
            <a:endParaRPr lang="de-DE" sz="2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7496627" y="260531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2009</a:t>
            </a:r>
            <a:endParaRPr lang="de-DE" sz="24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268515" y="4419601"/>
            <a:ext cx="853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2011</a:t>
            </a:r>
            <a:endParaRPr lang="de-DE" sz="24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936171" y="481148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2012</a:t>
            </a:r>
            <a:endParaRPr lang="de-DE" sz="24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1647371" y="521788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2014</a:t>
            </a:r>
            <a:endParaRPr lang="de-DE" sz="24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2358571" y="5609771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2016</a:t>
            </a:r>
            <a:endParaRPr lang="de-DE" sz="2400" b="1" dirty="0"/>
          </a:p>
        </p:txBody>
      </p:sp>
      <p:sp>
        <p:nvSpPr>
          <p:cNvPr id="18" name="Textfeld 17"/>
          <p:cNvSpPr txBox="1"/>
          <p:nvPr/>
        </p:nvSpPr>
        <p:spPr>
          <a:xfrm>
            <a:off x="3084284" y="605498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2018</a:t>
            </a:r>
            <a:endParaRPr lang="de-DE" sz="2400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rafik 72" descr="20-07-04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2500" y="3276600"/>
            <a:ext cx="3979332" cy="29844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Hüttenbau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1293814" y="64850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811849" y="64847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1562100" y="64892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4267401" y="59915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2004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2510155" y="64895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2757488" y="64883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3007043" y="64806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1544796" y="6276538"/>
            <a:ext cx="7504113" cy="259200"/>
            <a:chOff x="492125" y="2490775"/>
            <a:chExt cx="7504113" cy="259200"/>
          </a:xfrm>
        </p:grpSpPr>
        <p:cxnSp>
          <p:nvCxnSpPr>
            <p:cNvPr id="40" name="Gerade Verbindung mit Pfeil 39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3611563" y="249077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3849688" y="249077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0" name="Textfeld 99"/>
          <p:cNvSpPr txBox="1"/>
          <p:nvPr/>
        </p:nvSpPr>
        <p:spPr>
          <a:xfrm>
            <a:off x="4492069" y="6505159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2005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3246120" y="64900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69" name="Grafik 68" descr="08-10-04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0200" y="878022"/>
            <a:ext cx="3797300" cy="2853338"/>
          </a:xfrm>
          <a:prstGeom prst="rect">
            <a:avLst/>
          </a:prstGeom>
        </p:spPr>
      </p:pic>
      <p:pic>
        <p:nvPicPr>
          <p:cNvPr id="70" name="Grafik 69" descr="19-11-04_12.JPG"/>
          <p:cNvPicPr>
            <a:picLocks noChangeAspect="1"/>
          </p:cNvPicPr>
          <p:nvPr/>
        </p:nvPicPr>
        <p:blipFill>
          <a:blip r:embed="rId4" cstate="print"/>
          <a:srcRect t="10926"/>
          <a:stretch>
            <a:fillRect/>
          </a:stretch>
        </p:blipFill>
        <p:spPr>
          <a:xfrm>
            <a:off x="4992607" y="1346200"/>
            <a:ext cx="3556877" cy="421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rafik 71" descr="04-12-04_4.JPG"/>
          <p:cNvPicPr>
            <a:picLocks noChangeAspect="1"/>
          </p:cNvPicPr>
          <p:nvPr/>
        </p:nvPicPr>
        <p:blipFill>
          <a:blip r:embed="rId2" cstate="print"/>
          <a:srcRect t="6296" b="14815"/>
          <a:stretch>
            <a:fillRect/>
          </a:stretch>
        </p:blipFill>
        <p:spPr>
          <a:xfrm>
            <a:off x="1549400" y="3208792"/>
            <a:ext cx="5384800" cy="3192007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531814" y="64977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49849" y="64974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800100" y="65019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3505401" y="60042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2004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48155" y="65022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95488" y="65010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45043" y="649339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38"/>
          <p:cNvGrpSpPr/>
          <p:nvPr/>
        </p:nvGrpSpPr>
        <p:grpSpPr>
          <a:xfrm>
            <a:off x="782796" y="6289238"/>
            <a:ext cx="7504113" cy="259200"/>
            <a:chOff x="492125" y="2490775"/>
            <a:chExt cx="7504113" cy="259200"/>
          </a:xfrm>
        </p:grpSpPr>
        <p:cxnSp>
          <p:nvCxnSpPr>
            <p:cNvPr id="40" name="Gerade Verbindung mit Pfeil 39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3611563" y="249077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3849688" y="2490775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0" name="Textfeld 99"/>
          <p:cNvSpPr txBox="1"/>
          <p:nvPr/>
        </p:nvSpPr>
        <p:spPr>
          <a:xfrm>
            <a:off x="3780869" y="6517859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2005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84120" y="65027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69" name="Grafik 68" descr="04-12-04_1.JPG"/>
          <p:cNvPicPr>
            <a:picLocks noChangeAspect="1"/>
          </p:cNvPicPr>
          <p:nvPr/>
        </p:nvPicPr>
        <p:blipFill>
          <a:blip r:embed="rId3" cstate="print"/>
          <a:srcRect l="7667" r="2059"/>
          <a:stretch>
            <a:fillRect/>
          </a:stretch>
        </p:blipFill>
        <p:spPr>
          <a:xfrm>
            <a:off x="5220476" y="774700"/>
            <a:ext cx="3707624" cy="3086100"/>
          </a:xfrm>
          <a:prstGeom prst="rect">
            <a:avLst/>
          </a:prstGeom>
        </p:spPr>
      </p:pic>
      <p:pic>
        <p:nvPicPr>
          <p:cNvPr id="71" name="Grafik 70" descr="27-11-04_5.JPG"/>
          <p:cNvPicPr>
            <a:picLocks noChangeAspect="1"/>
          </p:cNvPicPr>
          <p:nvPr/>
        </p:nvPicPr>
        <p:blipFill>
          <a:blip r:embed="rId4" cstate="print"/>
          <a:srcRect t="19132"/>
          <a:stretch>
            <a:fillRect/>
          </a:stretch>
        </p:blipFill>
        <p:spPr>
          <a:xfrm>
            <a:off x="215900" y="752098"/>
            <a:ext cx="4279900" cy="26007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Hüttenbau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PV-Anlage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422676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2007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69" name="Gruppieren 68"/>
          <p:cNvGrpSpPr/>
          <p:nvPr/>
        </p:nvGrpSpPr>
        <p:grpSpPr>
          <a:xfrm>
            <a:off x="759936" y="6211558"/>
            <a:ext cx="7504113" cy="259200"/>
            <a:chOff x="492125" y="2495538"/>
            <a:chExt cx="7504113" cy="259200"/>
          </a:xfrm>
        </p:grpSpPr>
        <p:cxnSp>
          <p:nvCxnSpPr>
            <p:cNvPr id="70" name="Gerade Verbindung mit Pfeil 69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4321176" y="2495538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41" name="Grafik 40" descr="041.jpg"/>
          <p:cNvPicPr>
            <a:picLocks noChangeAspect="1"/>
          </p:cNvPicPr>
          <p:nvPr/>
        </p:nvPicPr>
        <p:blipFill>
          <a:blip r:embed="rId2" cstate="print"/>
          <a:srcRect l="6528" t="26296" r="16806" b="15741"/>
          <a:stretch>
            <a:fillRect/>
          </a:stretch>
        </p:blipFill>
        <p:spPr>
          <a:xfrm>
            <a:off x="328050" y="1003300"/>
            <a:ext cx="7525540" cy="4267200"/>
          </a:xfrm>
          <a:prstGeom prst="rect">
            <a:avLst/>
          </a:prstGeom>
        </p:spPr>
      </p:pic>
      <p:pic>
        <p:nvPicPr>
          <p:cNvPr id="44" name="Picture 2" descr="C:\Users\Wagner\AppData\Local\Hisuite\userdata\Image\CacheData\storage\emulated\0\WhatsApp\Media\WhatsApp Images\IMG-20180715-WA0000.jpg"/>
          <p:cNvPicPr>
            <a:picLocks noChangeAspect="1" noChangeArrowheads="1"/>
          </p:cNvPicPr>
          <p:nvPr/>
        </p:nvPicPr>
        <p:blipFill>
          <a:blip r:embed="rId3" cstate="print"/>
          <a:srcRect l="52209" t="31481" r="14683" b="20864"/>
          <a:stretch>
            <a:fillRect/>
          </a:stretch>
        </p:blipFill>
        <p:spPr bwMode="auto">
          <a:xfrm>
            <a:off x="5080000" y="2896182"/>
            <a:ext cx="3669820" cy="2971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Hüttenausbau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422676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2007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68"/>
          <p:cNvGrpSpPr/>
          <p:nvPr/>
        </p:nvGrpSpPr>
        <p:grpSpPr>
          <a:xfrm>
            <a:off x="759936" y="6211558"/>
            <a:ext cx="7504113" cy="259200"/>
            <a:chOff x="492125" y="2495538"/>
            <a:chExt cx="7504113" cy="259200"/>
          </a:xfrm>
        </p:grpSpPr>
        <p:cxnSp>
          <p:nvCxnSpPr>
            <p:cNvPr id="70" name="Gerade Verbindung mit Pfeil 69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4321176" y="2495538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41" name="Grafik 40" descr="IMG_20181107_161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87" y="1741715"/>
            <a:ext cx="4412341" cy="3309256"/>
          </a:xfrm>
          <a:prstGeom prst="rect">
            <a:avLst/>
          </a:prstGeom>
        </p:spPr>
      </p:pic>
      <p:pic>
        <p:nvPicPr>
          <p:cNvPr id="42" name="Grafik 41" descr="IMG_20181107_161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8114" y="1756229"/>
            <a:ext cx="4325257" cy="32439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Webcam</a:t>
            </a:r>
            <a:endParaRPr lang="de-DE" dirty="0"/>
          </a:p>
        </p:txBody>
      </p:sp>
      <p:sp>
        <p:nvSpPr>
          <p:cNvPr id="104" name="Textfeld 103"/>
          <p:cNvSpPr txBox="1"/>
          <p:nvPr/>
        </p:nvSpPr>
        <p:spPr>
          <a:xfrm>
            <a:off x="51228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70" name="Grafik 69" descr="IMG_7023.JPG"/>
          <p:cNvPicPr>
            <a:picLocks noChangeAspect="1"/>
          </p:cNvPicPr>
          <p:nvPr/>
        </p:nvPicPr>
        <p:blipFill>
          <a:blip r:embed="rId2" cstate="print"/>
          <a:srcRect l="16642" t="23754" r="15616"/>
          <a:stretch>
            <a:fillRect/>
          </a:stretch>
        </p:blipFill>
        <p:spPr>
          <a:xfrm>
            <a:off x="254000" y="952500"/>
            <a:ext cx="3911600" cy="3302000"/>
          </a:xfrm>
          <a:prstGeom prst="rect">
            <a:avLst/>
          </a:prstGeom>
        </p:spPr>
      </p:pic>
      <p:pic>
        <p:nvPicPr>
          <p:cNvPr id="71" name="Grafik 70" descr="261.jpg"/>
          <p:cNvPicPr>
            <a:picLocks noChangeAspect="1"/>
          </p:cNvPicPr>
          <p:nvPr/>
        </p:nvPicPr>
        <p:blipFill>
          <a:blip r:embed="rId3" cstate="print"/>
          <a:srcRect l="4418" t="28782" r="35341"/>
          <a:stretch>
            <a:fillRect/>
          </a:stretch>
        </p:blipFill>
        <p:spPr>
          <a:xfrm>
            <a:off x="4559300" y="952500"/>
            <a:ext cx="3810000" cy="3378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1669" t="9201" r="21718" b="10069"/>
          <a:stretch>
            <a:fillRect/>
          </a:stretch>
        </p:blipFill>
        <p:spPr bwMode="auto">
          <a:xfrm>
            <a:off x="1778000" y="3073400"/>
            <a:ext cx="3849328" cy="308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feld 32"/>
          <p:cNvSpPr txBox="1"/>
          <p:nvPr/>
        </p:nvSpPr>
        <p:spPr>
          <a:xfrm>
            <a:off x="1268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786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1536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568726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2010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2484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2732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981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3220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4383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1510506" y="6226529"/>
            <a:ext cx="7504113" cy="259200"/>
            <a:chOff x="492125" y="2495538"/>
            <a:chExt cx="7504113" cy="259200"/>
          </a:xfrm>
        </p:grpSpPr>
        <p:cxnSp>
          <p:nvCxnSpPr>
            <p:cNvPr id="42" name="Gerade Verbindung mit Pfeil 41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5040314" y="2495538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Neuer Aufsitzmäher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564916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2013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3608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71" name="Gruppieren 70"/>
          <p:cNvGrpSpPr/>
          <p:nvPr/>
        </p:nvGrpSpPr>
        <p:grpSpPr>
          <a:xfrm>
            <a:off x="742950" y="6225738"/>
            <a:ext cx="7504113" cy="259200"/>
            <a:chOff x="492125" y="2497132"/>
            <a:chExt cx="7504113" cy="259200"/>
          </a:xfrm>
        </p:grpSpPr>
        <p:cxnSp>
          <p:nvCxnSpPr>
            <p:cNvPr id="72" name="Gerade Verbindung mit Pfeil 71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5040314" y="255903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5770563" y="2497132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rade Verbindung 105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7" name="Textfeld 106"/>
          <p:cNvSpPr txBox="1"/>
          <p:nvPr/>
        </p:nvSpPr>
        <p:spPr>
          <a:xfrm>
            <a:off x="5062538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10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1026" name="Picture 2" descr="C:\Users\Wagner\AppData\Local\Hisuite\userdata\Image\CacheData\storage\emulated\0\WhatsApp\Media\WhatsApp Images\Sent\IMG-20171227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9100" y="1358900"/>
            <a:ext cx="54864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Wlan</a:t>
            </a:r>
            <a:r>
              <a:rPr lang="de-DE" dirty="0" smtClean="0"/>
              <a:t>/ Wetterstation/ </a:t>
            </a:r>
            <a:r>
              <a:rPr lang="de-DE" dirty="0" err="1" smtClean="0"/>
              <a:t>Zutrittskontrolle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588411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2014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3608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5062538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10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43" name="Gruppieren 42"/>
          <p:cNvGrpSpPr/>
          <p:nvPr/>
        </p:nvGrpSpPr>
        <p:grpSpPr>
          <a:xfrm>
            <a:off x="742950" y="6228959"/>
            <a:ext cx="7504113" cy="259200"/>
            <a:chOff x="492125" y="2500313"/>
            <a:chExt cx="7504113" cy="259200"/>
          </a:xfrm>
        </p:grpSpPr>
        <p:cxnSp>
          <p:nvCxnSpPr>
            <p:cNvPr id="44" name="Gerade Verbindung mit Pfeil 43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5040314" y="255903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5770563" y="2557456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6011863" y="2500313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8" name="Textfeld 107"/>
          <p:cNvSpPr txBox="1"/>
          <p:nvPr/>
        </p:nvSpPr>
        <p:spPr>
          <a:xfrm>
            <a:off x="57959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13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72" name="Grafik 71" descr="361.jpg"/>
          <p:cNvPicPr>
            <a:picLocks noChangeAspect="1"/>
          </p:cNvPicPr>
          <p:nvPr/>
        </p:nvPicPr>
        <p:blipFill>
          <a:blip r:embed="rId2" cstate="print"/>
          <a:srcRect l="16272" t="26293" r="20690"/>
          <a:stretch>
            <a:fillRect/>
          </a:stretch>
        </p:blipFill>
        <p:spPr>
          <a:xfrm>
            <a:off x="292100" y="997243"/>
            <a:ext cx="3975100" cy="34858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743" t="26736" r="52367" b="20313"/>
          <a:stretch>
            <a:fillRect/>
          </a:stretch>
        </p:blipFill>
        <p:spPr bwMode="auto">
          <a:xfrm>
            <a:off x="5410200" y="965200"/>
            <a:ext cx="32385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4351" t="24409" r="44380" b="28212"/>
          <a:stretch>
            <a:fillRect/>
          </a:stretch>
        </p:blipFill>
        <p:spPr bwMode="auto">
          <a:xfrm>
            <a:off x="2089426" y="3175000"/>
            <a:ext cx="3384274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Vereinsgründung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36600" y="6238294"/>
            <a:ext cx="7504113" cy="259200"/>
            <a:chOff x="492125" y="2491429"/>
            <a:chExt cx="7504113" cy="259200"/>
          </a:xfrm>
        </p:grpSpPr>
        <p:cxnSp>
          <p:nvCxnSpPr>
            <p:cNvPr id="5" name="Gerade Verbindung mit Pfeil 4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" name="Gerade Verbindung 5"/>
            <p:cNvCxnSpPr/>
            <p:nvPr/>
          </p:nvCxnSpPr>
          <p:spPr bwMode="auto">
            <a:xfrm>
              <a:off x="736600" y="2491429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1692275" y="2553329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erade Verbindung 7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5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19"/>
            <p:cNvCxnSpPr/>
            <p:nvPr/>
          </p:nvCxnSpPr>
          <p:spPr bwMode="auto">
            <a:xfrm>
              <a:off x="971550" y="255111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21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24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Textfeld 32"/>
          <p:cNvSpPr txBox="1"/>
          <p:nvPr/>
        </p:nvSpPr>
        <p:spPr>
          <a:xfrm>
            <a:off x="506414" y="6406296"/>
            <a:ext cx="5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Black" pitchFamily="34" charset="0"/>
              </a:rPr>
              <a:t>91</a:t>
            </a:r>
            <a:endParaRPr lang="de-DE" b="1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12225" y="5955392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1992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35" name="Grafik 34" descr="IMG_20181106_181626.jpg"/>
          <p:cNvPicPr>
            <a:picLocks noChangeAspect="1"/>
          </p:cNvPicPr>
          <p:nvPr/>
        </p:nvPicPr>
        <p:blipFill>
          <a:blip r:embed="rId2" cstate="print"/>
          <a:srcRect l="24007" t="8063" r="18231" b="14200"/>
          <a:stretch>
            <a:fillRect/>
          </a:stretch>
        </p:blipFill>
        <p:spPr>
          <a:xfrm rot="10800000">
            <a:off x="2220685" y="1161144"/>
            <a:ext cx="4644572" cy="4688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Markterhebungsfeier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6135571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2015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3608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5062538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10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57959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13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72" name="Gruppieren 71"/>
          <p:cNvGrpSpPr/>
          <p:nvPr/>
        </p:nvGrpSpPr>
        <p:grpSpPr>
          <a:xfrm>
            <a:off x="759460" y="6216455"/>
            <a:ext cx="7504113" cy="259200"/>
            <a:chOff x="492125" y="2500313"/>
            <a:chExt cx="7504113" cy="259200"/>
          </a:xfrm>
        </p:grpSpPr>
        <p:cxnSp>
          <p:nvCxnSpPr>
            <p:cNvPr id="73" name="Gerade Verbindung mit Pfeil 72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5040314" y="255903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5770563" y="2557456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6011863" y="255746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6249988" y="2500313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rade Verbindung 105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0" name="Textfeld 109"/>
          <p:cNvSpPr txBox="1"/>
          <p:nvPr/>
        </p:nvSpPr>
        <p:spPr>
          <a:xfrm>
            <a:off x="6050678" y="642671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14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47" name="Grafik 46" descr="031.jpg"/>
          <p:cNvPicPr>
            <a:picLocks noChangeAspect="1"/>
          </p:cNvPicPr>
          <p:nvPr/>
        </p:nvPicPr>
        <p:blipFill>
          <a:blip r:embed="rId2" cstate="print"/>
          <a:srcRect t="11217" b="8274"/>
          <a:stretch>
            <a:fillRect/>
          </a:stretch>
        </p:blipFill>
        <p:spPr>
          <a:xfrm>
            <a:off x="368300" y="3217192"/>
            <a:ext cx="4914900" cy="2967708"/>
          </a:xfrm>
          <a:prstGeom prst="rect">
            <a:avLst/>
          </a:prstGeom>
        </p:spPr>
      </p:pic>
      <p:pic>
        <p:nvPicPr>
          <p:cNvPr id="46" name="Grafik 45" descr="041.jpg"/>
          <p:cNvPicPr>
            <a:picLocks noChangeAspect="1"/>
          </p:cNvPicPr>
          <p:nvPr/>
        </p:nvPicPr>
        <p:blipFill>
          <a:blip r:embed="rId3" cstate="print"/>
          <a:srcRect b="16046"/>
          <a:stretch>
            <a:fillRect/>
          </a:stretch>
        </p:blipFill>
        <p:spPr>
          <a:xfrm>
            <a:off x="4368800" y="1476374"/>
            <a:ext cx="4432300" cy="2790826"/>
          </a:xfrm>
          <a:prstGeom prst="rect">
            <a:avLst/>
          </a:prstGeom>
        </p:spPr>
      </p:pic>
      <p:pic>
        <p:nvPicPr>
          <p:cNvPr id="45" name="Grafik 44" descr="0711.jpg"/>
          <p:cNvPicPr>
            <a:picLocks noChangeAspect="1"/>
          </p:cNvPicPr>
          <p:nvPr/>
        </p:nvPicPr>
        <p:blipFill>
          <a:blip r:embed="rId4" cstate="print"/>
          <a:srcRect r="9281" b="11577"/>
          <a:stretch>
            <a:fillRect/>
          </a:stretch>
        </p:blipFill>
        <p:spPr>
          <a:xfrm>
            <a:off x="241300" y="958850"/>
            <a:ext cx="3848100" cy="281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Rundumcam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215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212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257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6597582" y="59280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2017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4260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4248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4265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3621883" y="64265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3608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5062538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10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5795963" y="64279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6036389" y="6431479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14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45" name="Gruppieren 44"/>
          <p:cNvGrpSpPr/>
          <p:nvPr/>
        </p:nvGrpSpPr>
        <p:grpSpPr>
          <a:xfrm>
            <a:off x="736604" y="6245243"/>
            <a:ext cx="7504113" cy="259200"/>
            <a:chOff x="492125" y="2495227"/>
            <a:chExt cx="7504113" cy="259200"/>
          </a:xfrm>
        </p:grpSpPr>
        <p:cxnSp>
          <p:nvCxnSpPr>
            <p:cNvPr id="46" name="Gerade Verbindung mit Pfeil 4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5040314" y="255903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5770563" y="2557456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6011863" y="255746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6249988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6729413" y="2495227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5" name="Gerade Verbindung 64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6" name="Gerade Verbindung 65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0" name="Gerade Verbindung 99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2" name="Textfeld 111"/>
          <p:cNvSpPr txBox="1"/>
          <p:nvPr/>
        </p:nvSpPr>
        <p:spPr>
          <a:xfrm>
            <a:off x="6278566" y="6429573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15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5657" t="19047" r="2503" b="19841"/>
          <a:stretch>
            <a:fillRect/>
          </a:stretch>
        </p:blipFill>
        <p:spPr bwMode="auto">
          <a:xfrm>
            <a:off x="87084" y="2061029"/>
            <a:ext cx="8781143" cy="3497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Grafik 72" descr="IMG_20181107_161138.jpg"/>
          <p:cNvPicPr>
            <a:picLocks noChangeAspect="1"/>
          </p:cNvPicPr>
          <p:nvPr/>
        </p:nvPicPr>
        <p:blipFill>
          <a:blip r:embed="rId3" cstate="print"/>
          <a:srcRect l="33333" t="30899" r="22540"/>
          <a:stretch>
            <a:fillRect/>
          </a:stretch>
        </p:blipFill>
        <p:spPr>
          <a:xfrm>
            <a:off x="5468840" y="1204684"/>
            <a:ext cx="3268760" cy="38390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230V Stromversorgung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9773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9742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50198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4" name="Textfeld 93"/>
          <p:cNvSpPr txBox="1"/>
          <p:nvPr/>
        </p:nvSpPr>
        <p:spPr>
          <a:xfrm>
            <a:off x="6856662" y="600428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2018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sp>
        <p:nvSpPr>
          <p:cNvPr id="125" name="Textfeld 124"/>
          <p:cNvSpPr txBox="1"/>
          <p:nvPr/>
        </p:nvSpPr>
        <p:spPr>
          <a:xfrm>
            <a:off x="1722755" y="650228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96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1970088" y="65010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2219643" y="6501011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98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2458720" y="6502718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99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3" name="Textfeld 102"/>
          <p:cNvSpPr txBox="1"/>
          <p:nvPr/>
        </p:nvSpPr>
        <p:spPr>
          <a:xfrm>
            <a:off x="3621883" y="6502718"/>
            <a:ext cx="94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04 05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4" name="Textfeld 103"/>
          <p:cNvSpPr txBox="1"/>
          <p:nvPr/>
        </p:nvSpPr>
        <p:spPr>
          <a:xfrm>
            <a:off x="4360863" y="65041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07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7" name="Textfeld 106"/>
          <p:cNvSpPr txBox="1"/>
          <p:nvPr/>
        </p:nvSpPr>
        <p:spPr>
          <a:xfrm>
            <a:off x="5062538" y="65041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10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08" name="Textfeld 107"/>
          <p:cNvSpPr txBox="1"/>
          <p:nvPr/>
        </p:nvSpPr>
        <p:spPr>
          <a:xfrm>
            <a:off x="5795963" y="650418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10" name="Textfeld 109"/>
          <p:cNvSpPr txBox="1"/>
          <p:nvPr/>
        </p:nvSpPr>
        <p:spPr>
          <a:xfrm>
            <a:off x="6036389" y="6507679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14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112" name="Textfeld 111"/>
          <p:cNvSpPr txBox="1"/>
          <p:nvPr/>
        </p:nvSpPr>
        <p:spPr>
          <a:xfrm>
            <a:off x="6278566" y="6505773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15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73" name="Gruppieren 72"/>
          <p:cNvGrpSpPr/>
          <p:nvPr/>
        </p:nvGrpSpPr>
        <p:grpSpPr>
          <a:xfrm>
            <a:off x="757396" y="6290457"/>
            <a:ext cx="7504113" cy="259200"/>
            <a:chOff x="492125" y="2498408"/>
            <a:chExt cx="7504113" cy="259200"/>
          </a:xfrm>
        </p:grpSpPr>
        <p:cxnSp>
          <p:nvCxnSpPr>
            <p:cNvPr id="74" name="Gerade Verbindung mit Pfeil 73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1692275" y="255492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2173288" y="255427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2413000" y="255237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3611563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3849688" y="255935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4321176" y="255269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5040314" y="255903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5770563" y="2557456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6011863" y="2557463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6249988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6729413" y="25547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6965951" y="2498408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6" name="Gerade Verbindung 95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Gerade Verbindung 96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2" name="Gerade Verbindung 101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5" name="Gerade Verbindung 104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6" name="Gerade Verbindung 105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4" name="Textfeld 113"/>
          <p:cNvSpPr txBox="1"/>
          <p:nvPr/>
        </p:nvSpPr>
        <p:spPr>
          <a:xfrm>
            <a:off x="6775133" y="650291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17</a:t>
            </a:r>
            <a:endParaRPr lang="de-DE" sz="1400" dirty="0">
              <a:latin typeface="Arial Black" pitchFamily="34" charset="0"/>
            </a:endParaRPr>
          </a:p>
        </p:txBody>
      </p:sp>
      <p:pic>
        <p:nvPicPr>
          <p:cNvPr id="47" name="Grafik 46" descr="IMG_2360.JPG"/>
          <p:cNvPicPr>
            <a:picLocks noChangeAspect="1"/>
          </p:cNvPicPr>
          <p:nvPr/>
        </p:nvPicPr>
        <p:blipFill>
          <a:blip r:embed="rId2" cstate="print"/>
          <a:srcRect t="19382" r="11587"/>
          <a:stretch>
            <a:fillRect/>
          </a:stretch>
        </p:blipFill>
        <p:spPr>
          <a:xfrm>
            <a:off x="165100" y="863600"/>
            <a:ext cx="4521200" cy="3091940"/>
          </a:xfrm>
          <a:prstGeom prst="rect">
            <a:avLst/>
          </a:prstGeom>
        </p:spPr>
      </p:pic>
      <p:pic>
        <p:nvPicPr>
          <p:cNvPr id="48" name="Grafik 47" descr="IMG_2361.JPG"/>
          <p:cNvPicPr>
            <a:picLocks noChangeAspect="1"/>
          </p:cNvPicPr>
          <p:nvPr/>
        </p:nvPicPr>
        <p:blipFill>
          <a:blip r:embed="rId3" cstate="print"/>
          <a:srcRect t="16303"/>
          <a:stretch>
            <a:fillRect/>
          </a:stretch>
        </p:blipFill>
        <p:spPr>
          <a:xfrm>
            <a:off x="1089455" y="3200400"/>
            <a:ext cx="4916321" cy="3086100"/>
          </a:xfrm>
          <a:prstGeom prst="rect">
            <a:avLst/>
          </a:prstGeom>
        </p:spPr>
      </p:pic>
      <p:pic>
        <p:nvPicPr>
          <p:cNvPr id="49" name="Grafik 48" descr="IMG_2362.JPG"/>
          <p:cNvPicPr>
            <a:picLocks noChangeAspect="1"/>
          </p:cNvPicPr>
          <p:nvPr/>
        </p:nvPicPr>
        <p:blipFill>
          <a:blip r:embed="rId4" cstate="print"/>
          <a:srcRect l="17647" r="25113"/>
          <a:stretch>
            <a:fillRect/>
          </a:stretch>
        </p:blipFill>
        <p:spPr>
          <a:xfrm>
            <a:off x="5689600" y="946150"/>
            <a:ext cx="3213100" cy="4210050"/>
          </a:xfrm>
          <a:prstGeom prst="rect">
            <a:avLst/>
          </a:prstGeom>
        </p:spPr>
      </p:pic>
      <p:pic>
        <p:nvPicPr>
          <p:cNvPr id="2050" name="Picture 2" descr="C:\Users\Wagner\AppData\Local\Hisuite\userdata\Image\CacheData\storage\emulated\0\WhatsApp\Media\WhatsApp Images\IMG-20180715-WA0000.jpg"/>
          <p:cNvPicPr>
            <a:picLocks noChangeAspect="1" noChangeArrowheads="1"/>
          </p:cNvPicPr>
          <p:nvPr/>
        </p:nvPicPr>
        <p:blipFill>
          <a:blip r:embed="rId5" cstate="print"/>
          <a:srcRect l="10970" t="31481" r="14683" b="20864"/>
          <a:stretch>
            <a:fillRect/>
          </a:stretch>
        </p:blipFill>
        <p:spPr bwMode="auto">
          <a:xfrm>
            <a:off x="177800" y="4572000"/>
            <a:ext cx="4297392" cy="154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Fortbestand</a:t>
            </a:r>
            <a:endParaRPr lang="de-DE" dirty="0"/>
          </a:p>
        </p:txBody>
      </p:sp>
      <p:grpSp>
        <p:nvGrpSpPr>
          <p:cNvPr id="77" name="Gruppieren 76"/>
          <p:cNvGrpSpPr/>
          <p:nvPr/>
        </p:nvGrpSpPr>
        <p:grpSpPr>
          <a:xfrm>
            <a:off x="261257" y="2757714"/>
            <a:ext cx="8476343" cy="1407885"/>
            <a:chOff x="549957" y="3159487"/>
            <a:chExt cx="7755095" cy="811169"/>
          </a:xfrm>
        </p:grpSpPr>
        <p:sp>
          <p:nvSpPr>
            <p:cNvPr id="33" name="Textfeld 32"/>
            <p:cNvSpPr txBox="1"/>
            <p:nvPr/>
          </p:nvSpPr>
          <p:spPr>
            <a:xfrm>
              <a:off x="549957" y="3652936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91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1067992" y="3652621"/>
              <a:ext cx="7768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93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818243" y="3657184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92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6900205" y="3159487"/>
              <a:ext cx="7768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>
                  <a:solidFill>
                    <a:srgbClr val="4A7EBB"/>
                  </a:solidFill>
                  <a:latin typeface="Arial Black" pitchFamily="34" charset="0"/>
                </a:rPr>
                <a:t>2018</a:t>
              </a:r>
              <a:endParaRPr lang="de-DE" b="1" dirty="0">
                <a:solidFill>
                  <a:srgbClr val="4A7EBB"/>
                </a:solidFill>
                <a:latin typeface="Arial Black" pitchFamily="34" charset="0"/>
              </a:endParaRPr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1766298" y="3657481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96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2013631" y="3656211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97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2263186" y="3656211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98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2502263" y="3657918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99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3665426" y="3657918"/>
              <a:ext cx="9485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04 05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404406" y="3659386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07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5106081" y="3659386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10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5839506" y="3659386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13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6079932" y="3662879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14</a:t>
              </a:r>
              <a:endParaRPr lang="de-DE" sz="1400" dirty="0">
                <a:latin typeface="Arial Black" pitchFamily="34" charset="0"/>
              </a:endParaRPr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6322109" y="3660973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15</a:t>
              </a:r>
              <a:endParaRPr lang="de-DE" sz="1400" dirty="0">
                <a:latin typeface="Arial Black" pitchFamily="34" charset="0"/>
              </a:endParaRPr>
            </a:p>
          </p:txBody>
        </p:sp>
        <p:grpSp>
          <p:nvGrpSpPr>
            <p:cNvPr id="47" name="Gruppieren 46"/>
            <p:cNvGrpSpPr/>
            <p:nvPr/>
          </p:nvGrpSpPr>
          <p:grpSpPr>
            <a:xfrm>
              <a:off x="800939" y="3445657"/>
              <a:ext cx="7504113" cy="259200"/>
              <a:chOff x="492125" y="2498408"/>
              <a:chExt cx="7504113" cy="259200"/>
            </a:xfrm>
          </p:grpSpPr>
          <p:cxnSp>
            <p:nvCxnSpPr>
              <p:cNvPr id="48" name="Gerade Verbindung mit Pfeil 47"/>
              <p:cNvCxnSpPr/>
              <p:nvPr/>
            </p:nvCxnSpPr>
            <p:spPr bwMode="auto">
              <a:xfrm>
                <a:off x="492125" y="2620645"/>
                <a:ext cx="7504113" cy="0"/>
              </a:xfrm>
              <a:prstGeom prst="straightConnector1">
                <a:avLst/>
              </a:prstGeom>
              <a:solidFill>
                <a:srgbClr val="FFFF00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diamond" w="med" len="med"/>
                <a:tailEnd type="triangle"/>
              </a:ln>
              <a:effectLst/>
            </p:spPr>
          </p:cxnSp>
          <p:cxnSp>
            <p:nvCxnSpPr>
              <p:cNvPr id="49" name="Gerade Verbindung 48"/>
              <p:cNvCxnSpPr/>
              <p:nvPr/>
            </p:nvCxnSpPr>
            <p:spPr bwMode="auto">
              <a:xfrm>
                <a:off x="736600" y="2553335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0" name="Gerade Verbindung 49"/>
              <p:cNvCxnSpPr/>
              <p:nvPr/>
            </p:nvCxnSpPr>
            <p:spPr bwMode="auto">
              <a:xfrm>
                <a:off x="1692275" y="2554923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1" name="Gerade Verbindung 50"/>
              <p:cNvCxnSpPr/>
              <p:nvPr/>
            </p:nvCxnSpPr>
            <p:spPr bwMode="auto">
              <a:xfrm>
                <a:off x="1931988" y="2556504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2" name="Gerade Verbindung 51"/>
              <p:cNvCxnSpPr/>
              <p:nvPr/>
            </p:nvCxnSpPr>
            <p:spPr bwMode="auto">
              <a:xfrm>
                <a:off x="2173288" y="2554275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Gerade Verbindung 52"/>
              <p:cNvCxnSpPr/>
              <p:nvPr/>
            </p:nvCxnSpPr>
            <p:spPr bwMode="auto">
              <a:xfrm>
                <a:off x="2413000" y="2552377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4" name="Gerade Verbindung 53"/>
              <p:cNvCxnSpPr/>
              <p:nvPr/>
            </p:nvCxnSpPr>
            <p:spPr bwMode="auto">
              <a:xfrm>
                <a:off x="3611563" y="2559355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5" name="Gerade Verbindung 54"/>
              <p:cNvCxnSpPr/>
              <p:nvPr/>
            </p:nvCxnSpPr>
            <p:spPr bwMode="auto">
              <a:xfrm>
                <a:off x="3849688" y="2559355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6" name="Gerade Verbindung 55"/>
              <p:cNvCxnSpPr/>
              <p:nvPr/>
            </p:nvCxnSpPr>
            <p:spPr bwMode="auto">
              <a:xfrm>
                <a:off x="4321176" y="2552694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Gerade Verbindung 56"/>
              <p:cNvCxnSpPr/>
              <p:nvPr/>
            </p:nvCxnSpPr>
            <p:spPr bwMode="auto">
              <a:xfrm>
                <a:off x="5040314" y="2559038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8" name="Gerade Verbindung 57"/>
              <p:cNvCxnSpPr/>
              <p:nvPr/>
            </p:nvCxnSpPr>
            <p:spPr bwMode="auto">
              <a:xfrm>
                <a:off x="5770563" y="2557456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Gerade Verbindung 58"/>
              <p:cNvCxnSpPr/>
              <p:nvPr/>
            </p:nvCxnSpPr>
            <p:spPr bwMode="auto">
              <a:xfrm>
                <a:off x="6011863" y="2557463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0" name="Gerade Verbindung 59"/>
              <p:cNvCxnSpPr/>
              <p:nvPr/>
            </p:nvCxnSpPr>
            <p:spPr bwMode="auto">
              <a:xfrm>
                <a:off x="6249988" y="2554288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1" name="Gerade Verbindung 60"/>
              <p:cNvCxnSpPr/>
              <p:nvPr/>
            </p:nvCxnSpPr>
            <p:spPr bwMode="auto">
              <a:xfrm>
                <a:off x="6729413" y="2554752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2" name="Gerade Verbindung 61"/>
              <p:cNvCxnSpPr/>
              <p:nvPr/>
            </p:nvCxnSpPr>
            <p:spPr bwMode="auto">
              <a:xfrm>
                <a:off x="6965951" y="2498408"/>
                <a:ext cx="0" cy="259200"/>
              </a:xfrm>
              <a:prstGeom prst="line">
                <a:avLst/>
              </a:prstGeom>
              <a:solidFill>
                <a:srgbClr val="FFFF00"/>
              </a:solidFill>
              <a:ln w="34925" cap="flat" cmpd="sng" algn="ctr">
                <a:solidFill>
                  <a:srgbClr val="4A7EB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3" name="Gerade Verbindung 62"/>
              <p:cNvCxnSpPr/>
              <p:nvPr/>
            </p:nvCxnSpPr>
            <p:spPr bwMode="auto">
              <a:xfrm>
                <a:off x="971550" y="2554288"/>
                <a:ext cx="0" cy="13320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4" name="Gerade Verbindung 63"/>
              <p:cNvCxnSpPr/>
              <p:nvPr/>
            </p:nvCxnSpPr>
            <p:spPr bwMode="auto">
              <a:xfrm>
                <a:off x="1209675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5" name="Gerade Verbindung 64"/>
              <p:cNvCxnSpPr/>
              <p:nvPr/>
            </p:nvCxnSpPr>
            <p:spPr bwMode="auto">
              <a:xfrm>
                <a:off x="1450975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6" name="Gerade Verbindung 65"/>
              <p:cNvCxnSpPr/>
              <p:nvPr/>
            </p:nvCxnSpPr>
            <p:spPr bwMode="auto">
              <a:xfrm>
                <a:off x="2649538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7" name="Gerade Verbindung 66"/>
              <p:cNvCxnSpPr/>
              <p:nvPr/>
            </p:nvCxnSpPr>
            <p:spPr bwMode="auto">
              <a:xfrm>
                <a:off x="2890838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8" name="Gerade Verbindung 67"/>
              <p:cNvCxnSpPr/>
              <p:nvPr/>
            </p:nvCxnSpPr>
            <p:spPr bwMode="auto">
              <a:xfrm>
                <a:off x="3125788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9" name="Gerade Verbindung 68"/>
              <p:cNvCxnSpPr/>
              <p:nvPr/>
            </p:nvCxnSpPr>
            <p:spPr bwMode="auto">
              <a:xfrm>
                <a:off x="3367088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0" name="Gerade Verbindung 69"/>
              <p:cNvCxnSpPr/>
              <p:nvPr/>
            </p:nvCxnSpPr>
            <p:spPr bwMode="auto">
              <a:xfrm>
                <a:off x="4090988" y="2557463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1" name="Gerade Verbindung 70"/>
              <p:cNvCxnSpPr/>
              <p:nvPr/>
            </p:nvCxnSpPr>
            <p:spPr bwMode="auto">
              <a:xfrm>
                <a:off x="4568826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2" name="Gerade Verbindung 71"/>
              <p:cNvCxnSpPr/>
              <p:nvPr/>
            </p:nvCxnSpPr>
            <p:spPr bwMode="auto">
              <a:xfrm>
                <a:off x="4810126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3" name="Gerade Verbindung 72"/>
              <p:cNvCxnSpPr/>
              <p:nvPr/>
            </p:nvCxnSpPr>
            <p:spPr bwMode="auto">
              <a:xfrm>
                <a:off x="5294314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4" name="Gerade Verbindung 73"/>
              <p:cNvCxnSpPr/>
              <p:nvPr/>
            </p:nvCxnSpPr>
            <p:spPr bwMode="auto">
              <a:xfrm>
                <a:off x="5524502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5" name="Gerade Verbindung 74"/>
              <p:cNvCxnSpPr/>
              <p:nvPr/>
            </p:nvCxnSpPr>
            <p:spPr bwMode="auto">
              <a:xfrm>
                <a:off x="6489702" y="2554288"/>
                <a:ext cx="0" cy="133350"/>
              </a:xfrm>
              <a:prstGeom prst="line">
                <a:avLst/>
              </a:prstGeom>
              <a:solidFill>
                <a:srgbClr val="FFFF00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76" name="Textfeld 75"/>
            <p:cNvSpPr txBox="1"/>
            <p:nvPr/>
          </p:nvSpPr>
          <p:spPr>
            <a:xfrm>
              <a:off x="6818676" y="3658116"/>
              <a:ext cx="5916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 smtClean="0">
                  <a:latin typeface="Arial Black" pitchFamily="34" charset="0"/>
                </a:rPr>
                <a:t>17</a:t>
              </a:r>
              <a:endParaRPr lang="de-DE" sz="1400" dirty="0">
                <a:latin typeface="Arial Black" pitchFamily="34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Flugplatz in </a:t>
            </a:r>
            <a:r>
              <a:rPr lang="de-DE" dirty="0" err="1" smtClean="0"/>
              <a:t>Oberwössen</a:t>
            </a:r>
            <a:endParaRPr lang="de-DE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736600" y="6238294"/>
            <a:ext cx="7504113" cy="259200"/>
            <a:chOff x="492125" y="2491429"/>
            <a:chExt cx="7504113" cy="259200"/>
          </a:xfrm>
        </p:grpSpPr>
        <p:cxnSp>
          <p:nvCxnSpPr>
            <p:cNvPr id="5" name="Gerade Verbindung mit Pfeil 4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" name="Gerade Verbindung 5"/>
            <p:cNvCxnSpPr/>
            <p:nvPr/>
          </p:nvCxnSpPr>
          <p:spPr bwMode="auto">
            <a:xfrm>
              <a:off x="736600" y="2491429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Gerade Verbindung 6"/>
            <p:cNvCxnSpPr/>
            <p:nvPr/>
          </p:nvCxnSpPr>
          <p:spPr bwMode="auto">
            <a:xfrm>
              <a:off x="1692275" y="2553329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Gerade Verbindung 7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Gerade Verbindung 8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9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10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11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5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16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18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19"/>
            <p:cNvCxnSpPr/>
            <p:nvPr/>
          </p:nvCxnSpPr>
          <p:spPr bwMode="auto">
            <a:xfrm>
              <a:off x="971550" y="255111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20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Gerade Verbindung 21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23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Gerade Verbindung 24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25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Gerade Verbindung 27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3" name="Textfeld 32"/>
          <p:cNvSpPr txBox="1"/>
          <p:nvPr/>
        </p:nvSpPr>
        <p:spPr>
          <a:xfrm>
            <a:off x="506414" y="6406296"/>
            <a:ext cx="5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Black" pitchFamily="34" charset="0"/>
              </a:rPr>
              <a:t>91</a:t>
            </a:r>
            <a:endParaRPr lang="de-DE" b="1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612225" y="5955392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1992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35" name="Grafik 34" descr="IMG_20181106_160706.jpg"/>
          <p:cNvPicPr>
            <a:picLocks noChangeAspect="1"/>
          </p:cNvPicPr>
          <p:nvPr/>
        </p:nvPicPr>
        <p:blipFill>
          <a:blip r:embed="rId2" cstate="print"/>
          <a:srcRect l="2500" t="9630" r="3750" b="6852"/>
          <a:stretch>
            <a:fillRect/>
          </a:stretch>
        </p:blipFill>
        <p:spPr>
          <a:xfrm rot="10800000">
            <a:off x="152399" y="876300"/>
            <a:ext cx="4637893" cy="3098800"/>
          </a:xfrm>
          <a:prstGeom prst="rect">
            <a:avLst/>
          </a:prstGeom>
        </p:spPr>
      </p:pic>
      <p:pic>
        <p:nvPicPr>
          <p:cNvPr id="36" name="Grafik 35" descr="IMG_20181106_160722.jpg"/>
          <p:cNvPicPr>
            <a:picLocks noChangeAspect="1"/>
          </p:cNvPicPr>
          <p:nvPr/>
        </p:nvPicPr>
        <p:blipFill>
          <a:blip r:embed="rId3" cstate="print"/>
          <a:srcRect l="4568" t="3148" r="7037"/>
          <a:stretch>
            <a:fillRect/>
          </a:stretch>
        </p:blipFill>
        <p:spPr>
          <a:xfrm rot="16200000">
            <a:off x="5124239" y="196418"/>
            <a:ext cx="3060481" cy="4471038"/>
          </a:xfrm>
          <a:prstGeom prst="rect">
            <a:avLst/>
          </a:prstGeom>
        </p:spPr>
      </p:pic>
      <p:pic>
        <p:nvPicPr>
          <p:cNvPr id="37" name="Grafik 36" descr="IMG_20181106_160834.jpg"/>
          <p:cNvPicPr>
            <a:picLocks noChangeAspect="1"/>
          </p:cNvPicPr>
          <p:nvPr/>
        </p:nvPicPr>
        <p:blipFill>
          <a:blip r:embed="rId4" cstate="print"/>
          <a:srcRect l="3827" t="4074" r="12963" b="3333"/>
          <a:stretch>
            <a:fillRect/>
          </a:stretch>
        </p:blipFill>
        <p:spPr>
          <a:xfrm rot="16200000">
            <a:off x="2813372" y="2368231"/>
            <a:ext cx="3073399" cy="4559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Erster Aufsitzmäher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Black" pitchFamily="34" charset="0"/>
              </a:rPr>
              <a:t>91</a:t>
            </a:r>
            <a:endParaRPr lang="de-DE" b="1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853003" y="5949042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1993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748506" y="6225738"/>
            <a:ext cx="7504113" cy="259200"/>
            <a:chOff x="492125" y="2493963"/>
            <a:chExt cx="7504113" cy="259200"/>
          </a:xfrm>
        </p:grpSpPr>
        <p:cxnSp>
          <p:nvCxnSpPr>
            <p:cNvPr id="36" name="Gerade Verbindung mit Pfeil 3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37" name="Gerade Verbindung 3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/>
            <p:cNvCxnSpPr/>
            <p:nvPr/>
          </p:nvCxnSpPr>
          <p:spPr bwMode="auto">
            <a:xfrm>
              <a:off x="1692275" y="2553329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Gerade Verbindung 4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Gerade Verbindung 4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/>
            <p:nvPr/>
          </p:nvCxnSpPr>
          <p:spPr bwMode="auto">
            <a:xfrm>
              <a:off x="971550" y="2493963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Gerade Verbindung 5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Gerade Verbindung 5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Gerade Verbindung 5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6" name="Gerade Verbindung 5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7" name="Gerade Verbindung 5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Gerade Verbindung 5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Gerade Verbindung 5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Gerade Verbindung 6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Gerade Verbindung 6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4" name="Textfeld 63"/>
          <p:cNvSpPr txBox="1"/>
          <p:nvPr/>
        </p:nvSpPr>
        <p:spPr>
          <a:xfrm>
            <a:off x="774700" y="6410544"/>
            <a:ext cx="591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 Black" pitchFamily="34" charset="0"/>
              </a:rPr>
              <a:t>92</a:t>
            </a:r>
            <a:endParaRPr lang="de-DE" b="1" dirty="0">
              <a:latin typeface="Arial Black" pitchFamily="34" charset="0"/>
            </a:endParaRPr>
          </a:p>
        </p:txBody>
      </p:sp>
      <p:pic>
        <p:nvPicPr>
          <p:cNvPr id="65" name="Grafik 64" descr="IMG_20181101_1120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7700" y="1654174"/>
            <a:ext cx="4991100" cy="3743325"/>
          </a:xfrm>
          <a:prstGeom prst="rect">
            <a:avLst/>
          </a:prstGeom>
        </p:spPr>
      </p:pic>
      <p:sp>
        <p:nvSpPr>
          <p:cNvPr id="66" name="Textfeld 65"/>
          <p:cNvSpPr txBox="1"/>
          <p:nvPr/>
        </p:nvSpPr>
        <p:spPr>
          <a:xfrm>
            <a:off x="1930400" y="5473700"/>
            <a:ext cx="55706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Aufsitzmäher, vorher  wurde mit Handrasenmähern gemäht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 Ausstellung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1360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1054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65" name="Gruppieren 64"/>
          <p:cNvGrpSpPr/>
          <p:nvPr/>
        </p:nvGrpSpPr>
        <p:grpSpPr>
          <a:xfrm>
            <a:off x="736604" y="6241615"/>
            <a:ext cx="7504113" cy="259200"/>
            <a:chOff x="492125" y="2493004"/>
            <a:chExt cx="7504113" cy="259200"/>
          </a:xfrm>
        </p:grpSpPr>
        <p:cxnSp>
          <p:nvCxnSpPr>
            <p:cNvPr id="66" name="Gerade Verbindung mit Pfeil 6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1692275" y="2493004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Textfeld 93"/>
          <p:cNvSpPr txBox="1"/>
          <p:nvPr/>
        </p:nvSpPr>
        <p:spPr>
          <a:xfrm>
            <a:off x="1567381" y="592046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1996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95" name="Inhaltsplatzhalter 36" descr="IMG_20181101_1113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800" t="1302" r="7501" b="1447"/>
          <a:stretch>
            <a:fillRect/>
          </a:stretch>
        </p:blipFill>
        <p:spPr>
          <a:xfrm>
            <a:off x="469900" y="1308100"/>
            <a:ext cx="2886075" cy="4267200"/>
          </a:xfrm>
        </p:spPr>
      </p:pic>
      <p:pic>
        <p:nvPicPr>
          <p:cNvPr id="96" name="Grafik 95" descr="IMG_20181101_1113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4425" y="1673224"/>
            <a:ext cx="4838700" cy="3629025"/>
          </a:xfrm>
          <a:prstGeom prst="rect">
            <a:avLst/>
          </a:prstGeom>
        </p:spPr>
      </p:pic>
      <p:sp>
        <p:nvSpPr>
          <p:cNvPr id="97" name="Textfeld 96"/>
          <p:cNvSpPr txBox="1"/>
          <p:nvPr/>
        </p:nvSpPr>
        <p:spPr>
          <a:xfrm>
            <a:off x="1257300" y="5549900"/>
            <a:ext cx="13319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Werbeplakat</a:t>
            </a:r>
            <a:endParaRPr lang="de-DE" dirty="0"/>
          </a:p>
        </p:txBody>
      </p:sp>
      <p:sp>
        <p:nvSpPr>
          <p:cNvPr id="98" name="Textfeld 97"/>
          <p:cNvSpPr txBox="1"/>
          <p:nvPr/>
        </p:nvSpPr>
        <p:spPr>
          <a:xfrm>
            <a:off x="5232400" y="5295900"/>
            <a:ext cx="16097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Die Mannschaft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Erste Ausstellung</a:t>
            </a:r>
            <a:endParaRPr lang="de-DE" dirty="0"/>
          </a:p>
        </p:txBody>
      </p:sp>
      <p:sp>
        <p:nvSpPr>
          <p:cNvPr id="33" name="Textfeld 32"/>
          <p:cNvSpPr txBox="1"/>
          <p:nvPr/>
        </p:nvSpPr>
        <p:spPr>
          <a:xfrm>
            <a:off x="506414" y="6406296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91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1024449" y="6413601"/>
            <a:ext cx="776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93</a:t>
            </a:r>
            <a:endParaRPr lang="de-DE" sz="1400" dirty="0">
              <a:latin typeface="Arial Black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74700" y="6410544"/>
            <a:ext cx="591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 Black" pitchFamily="34" charset="0"/>
              </a:rPr>
              <a:t>92</a:t>
            </a:r>
            <a:endParaRPr lang="de-DE" sz="1400" dirty="0">
              <a:latin typeface="Arial Black" pitchFamily="34" charset="0"/>
            </a:endParaRPr>
          </a:p>
        </p:txBody>
      </p:sp>
      <p:grpSp>
        <p:nvGrpSpPr>
          <p:cNvPr id="3" name="Gruppieren 64"/>
          <p:cNvGrpSpPr/>
          <p:nvPr/>
        </p:nvGrpSpPr>
        <p:grpSpPr>
          <a:xfrm>
            <a:off x="736604" y="6241615"/>
            <a:ext cx="7504113" cy="259200"/>
            <a:chOff x="492125" y="2493004"/>
            <a:chExt cx="7504113" cy="259200"/>
          </a:xfrm>
        </p:grpSpPr>
        <p:cxnSp>
          <p:nvCxnSpPr>
            <p:cNvPr id="66" name="Gerade Verbindung mit Pfeil 65"/>
            <p:cNvCxnSpPr/>
            <p:nvPr/>
          </p:nvCxnSpPr>
          <p:spPr bwMode="auto">
            <a:xfrm>
              <a:off x="492125" y="2620645"/>
              <a:ext cx="7504113" cy="0"/>
            </a:xfrm>
            <a:prstGeom prst="straightConnector1">
              <a:avLst/>
            </a:prstGeom>
            <a:solidFill>
              <a:srgbClr val="FFFF00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diamond" w="med" len="med"/>
              <a:tailEnd type="triangle"/>
            </a:ln>
            <a:effectLst/>
          </p:spPr>
        </p:cxnSp>
        <p:cxnSp>
          <p:nvCxnSpPr>
            <p:cNvPr id="67" name="Gerade Verbindung 66"/>
            <p:cNvCxnSpPr/>
            <p:nvPr/>
          </p:nvCxnSpPr>
          <p:spPr bwMode="auto">
            <a:xfrm>
              <a:off x="736600" y="2553335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67"/>
            <p:cNvCxnSpPr/>
            <p:nvPr/>
          </p:nvCxnSpPr>
          <p:spPr bwMode="auto">
            <a:xfrm>
              <a:off x="1692275" y="2493004"/>
              <a:ext cx="0" cy="259200"/>
            </a:xfrm>
            <a:prstGeom prst="line">
              <a:avLst/>
            </a:prstGeom>
            <a:solidFill>
              <a:srgbClr val="FFFF00"/>
            </a:solidFill>
            <a:ln w="34925" cap="flat" cmpd="sng" algn="ctr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68"/>
            <p:cNvCxnSpPr/>
            <p:nvPr/>
          </p:nvCxnSpPr>
          <p:spPr bwMode="auto">
            <a:xfrm>
              <a:off x="1931988" y="2556504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69"/>
            <p:cNvCxnSpPr/>
            <p:nvPr/>
          </p:nvCxnSpPr>
          <p:spPr bwMode="auto">
            <a:xfrm>
              <a:off x="2173288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/>
            <p:nvPr/>
          </p:nvCxnSpPr>
          <p:spPr bwMode="auto">
            <a:xfrm>
              <a:off x="2413000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71"/>
            <p:cNvCxnSpPr/>
            <p:nvPr/>
          </p:nvCxnSpPr>
          <p:spPr bwMode="auto">
            <a:xfrm>
              <a:off x="3611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72"/>
            <p:cNvCxnSpPr/>
            <p:nvPr/>
          </p:nvCxnSpPr>
          <p:spPr bwMode="auto">
            <a:xfrm>
              <a:off x="38496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Gerade Verbindung 73"/>
            <p:cNvCxnSpPr/>
            <p:nvPr/>
          </p:nvCxnSpPr>
          <p:spPr bwMode="auto">
            <a:xfrm>
              <a:off x="4321176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/>
            <p:nvPr/>
          </p:nvCxnSpPr>
          <p:spPr bwMode="auto">
            <a:xfrm>
              <a:off x="5040314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75"/>
            <p:cNvCxnSpPr/>
            <p:nvPr/>
          </p:nvCxnSpPr>
          <p:spPr bwMode="auto">
            <a:xfrm>
              <a:off x="57705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76"/>
            <p:cNvCxnSpPr/>
            <p:nvPr/>
          </p:nvCxnSpPr>
          <p:spPr bwMode="auto">
            <a:xfrm>
              <a:off x="6011863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Gerade Verbindung 77"/>
            <p:cNvCxnSpPr/>
            <p:nvPr/>
          </p:nvCxnSpPr>
          <p:spPr bwMode="auto">
            <a:xfrm>
              <a:off x="6249988" y="2557457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/>
            <p:nvPr/>
          </p:nvCxnSpPr>
          <p:spPr bwMode="auto">
            <a:xfrm>
              <a:off x="6729413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Gerade Verbindung 79"/>
            <p:cNvCxnSpPr/>
            <p:nvPr/>
          </p:nvCxnSpPr>
          <p:spPr bwMode="auto">
            <a:xfrm>
              <a:off x="6965951" y="2555552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Gerade Verbindung 80"/>
            <p:cNvCxnSpPr/>
            <p:nvPr/>
          </p:nvCxnSpPr>
          <p:spPr bwMode="auto">
            <a:xfrm>
              <a:off x="971550" y="2554288"/>
              <a:ext cx="0" cy="13320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Gerade Verbindung 81"/>
            <p:cNvCxnSpPr/>
            <p:nvPr/>
          </p:nvCxnSpPr>
          <p:spPr bwMode="auto">
            <a:xfrm>
              <a:off x="12096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/>
            <p:nvPr/>
          </p:nvCxnSpPr>
          <p:spPr bwMode="auto">
            <a:xfrm>
              <a:off x="1450975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Gerade Verbindung 83"/>
            <p:cNvCxnSpPr/>
            <p:nvPr/>
          </p:nvCxnSpPr>
          <p:spPr bwMode="auto">
            <a:xfrm>
              <a:off x="26495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Gerade Verbindung 84"/>
            <p:cNvCxnSpPr/>
            <p:nvPr/>
          </p:nvCxnSpPr>
          <p:spPr bwMode="auto">
            <a:xfrm>
              <a:off x="289083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Gerade Verbindung 85"/>
            <p:cNvCxnSpPr/>
            <p:nvPr/>
          </p:nvCxnSpPr>
          <p:spPr bwMode="auto">
            <a:xfrm>
              <a:off x="31257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/>
            <p:nvPr/>
          </p:nvCxnSpPr>
          <p:spPr bwMode="auto">
            <a:xfrm>
              <a:off x="3367088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8" name="Gerade Verbindung 87"/>
            <p:cNvCxnSpPr/>
            <p:nvPr/>
          </p:nvCxnSpPr>
          <p:spPr bwMode="auto">
            <a:xfrm>
              <a:off x="4090988" y="2557463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Gerade Verbindung 88"/>
            <p:cNvCxnSpPr/>
            <p:nvPr/>
          </p:nvCxnSpPr>
          <p:spPr bwMode="auto">
            <a:xfrm>
              <a:off x="45688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0" name="Gerade Verbindung 89"/>
            <p:cNvCxnSpPr/>
            <p:nvPr/>
          </p:nvCxnSpPr>
          <p:spPr bwMode="auto">
            <a:xfrm>
              <a:off x="4810126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/>
            <p:nvPr/>
          </p:nvCxnSpPr>
          <p:spPr bwMode="auto">
            <a:xfrm>
              <a:off x="5294314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Gerade Verbindung 91"/>
            <p:cNvCxnSpPr/>
            <p:nvPr/>
          </p:nvCxnSpPr>
          <p:spPr bwMode="auto">
            <a:xfrm>
              <a:off x="55245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3" name="Gerade Verbindung 92"/>
            <p:cNvCxnSpPr/>
            <p:nvPr/>
          </p:nvCxnSpPr>
          <p:spPr bwMode="auto">
            <a:xfrm>
              <a:off x="6489702" y="2554288"/>
              <a:ext cx="0" cy="133350"/>
            </a:xfrm>
            <a:prstGeom prst="line">
              <a:avLst/>
            </a:prstGeom>
            <a:solidFill>
              <a:srgbClr val="FFFF00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4" name="Textfeld 93"/>
          <p:cNvSpPr txBox="1"/>
          <p:nvPr/>
        </p:nvSpPr>
        <p:spPr>
          <a:xfrm>
            <a:off x="1567381" y="5920467"/>
            <a:ext cx="776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4A7EBB"/>
                </a:solidFill>
                <a:latin typeface="Arial Black" pitchFamily="34" charset="0"/>
              </a:rPr>
              <a:t>1996</a:t>
            </a:r>
            <a:endParaRPr lang="de-DE" b="1" dirty="0">
              <a:solidFill>
                <a:srgbClr val="4A7EBB"/>
              </a:solidFill>
              <a:latin typeface="Arial Black" pitchFamily="34" charset="0"/>
            </a:endParaRPr>
          </a:p>
        </p:txBody>
      </p:sp>
      <p:pic>
        <p:nvPicPr>
          <p:cNvPr id="41" name="Grafik 40" descr="IMG_20181101_111706.jpg"/>
          <p:cNvPicPr>
            <a:picLocks noChangeAspect="1"/>
          </p:cNvPicPr>
          <p:nvPr/>
        </p:nvPicPr>
        <p:blipFill>
          <a:blip r:embed="rId2" cstate="print"/>
          <a:srcRect t="10084" b="6723"/>
          <a:stretch>
            <a:fillRect/>
          </a:stretch>
        </p:blipFill>
        <p:spPr>
          <a:xfrm>
            <a:off x="0" y="889000"/>
            <a:ext cx="4953000" cy="3090423"/>
          </a:xfrm>
          <a:prstGeom prst="rect">
            <a:avLst/>
          </a:prstGeom>
        </p:spPr>
      </p:pic>
      <p:pic>
        <p:nvPicPr>
          <p:cNvPr id="42" name="Grafik 41" descr="IMG_20181101_1116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3602" y="2997200"/>
            <a:ext cx="4317998" cy="3238499"/>
          </a:xfrm>
          <a:prstGeom prst="rect">
            <a:avLst/>
          </a:prstGeom>
        </p:spPr>
      </p:pic>
      <p:sp>
        <p:nvSpPr>
          <p:cNvPr id="43" name="Textfeld 42"/>
          <p:cNvSpPr txBox="1"/>
          <p:nvPr/>
        </p:nvSpPr>
        <p:spPr>
          <a:xfrm>
            <a:off x="1689100" y="4749800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Flugbetrieb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 descr="IMG_20181101_111727.jpg"/>
          <p:cNvPicPr>
            <a:picLocks noChangeAspect="1"/>
          </p:cNvPicPr>
          <p:nvPr/>
        </p:nvPicPr>
        <p:blipFill>
          <a:blip r:embed="rId2" cstate="print"/>
          <a:srcRect l="11061" t="20744"/>
          <a:stretch>
            <a:fillRect/>
          </a:stretch>
        </p:blipFill>
        <p:spPr>
          <a:xfrm>
            <a:off x="215900" y="3276600"/>
            <a:ext cx="5054600" cy="3378200"/>
          </a:xfrm>
          <a:prstGeom prst="rect">
            <a:avLst/>
          </a:prstGeom>
        </p:spPr>
      </p:pic>
      <p:pic>
        <p:nvPicPr>
          <p:cNvPr id="39" name="Grafik 38" descr="IMG_20181101_111746.jpg"/>
          <p:cNvPicPr>
            <a:picLocks noChangeAspect="1"/>
          </p:cNvPicPr>
          <p:nvPr/>
        </p:nvPicPr>
        <p:blipFill>
          <a:blip r:embed="rId3" cstate="print"/>
          <a:srcRect l="1941" t="15735" r="2192" b="16331"/>
          <a:stretch>
            <a:fillRect/>
          </a:stretch>
        </p:blipFill>
        <p:spPr>
          <a:xfrm>
            <a:off x="139700" y="190500"/>
            <a:ext cx="5448300" cy="2895600"/>
          </a:xfrm>
          <a:prstGeom prst="rect">
            <a:avLst/>
          </a:prstGeom>
        </p:spPr>
      </p:pic>
      <p:pic>
        <p:nvPicPr>
          <p:cNvPr id="40" name="Grafik 39" descr="IMG_20181101_11180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5100" y="203200"/>
            <a:ext cx="3196800" cy="4262400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5613400" y="5067300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Verpflegung: Kaffee/ Kuchen, Wiener mit Semmel </a:t>
            </a:r>
          </a:p>
          <a:p>
            <a:r>
              <a:rPr lang="de-DE" dirty="0" smtClean="0"/>
              <a:t>Kasse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IMG_20181101_111838.jpg"/>
          <p:cNvPicPr>
            <a:picLocks noChangeAspect="1"/>
          </p:cNvPicPr>
          <p:nvPr/>
        </p:nvPicPr>
        <p:blipFill>
          <a:blip r:embed="rId2" cstate="print"/>
          <a:srcRect t="11754" b="15615"/>
          <a:stretch>
            <a:fillRect/>
          </a:stretch>
        </p:blipFill>
        <p:spPr>
          <a:xfrm>
            <a:off x="25400" y="76200"/>
            <a:ext cx="5618667" cy="3060700"/>
          </a:xfrm>
          <a:prstGeom prst="rect">
            <a:avLst/>
          </a:prstGeom>
        </p:spPr>
      </p:pic>
      <p:pic>
        <p:nvPicPr>
          <p:cNvPr id="5" name="Grafik 4" descr="IMG_20181101_1118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6500" y="215900"/>
            <a:ext cx="3160500" cy="4214000"/>
          </a:xfrm>
          <a:prstGeom prst="rect">
            <a:avLst/>
          </a:prstGeom>
        </p:spPr>
      </p:pic>
      <p:pic>
        <p:nvPicPr>
          <p:cNvPr id="6" name="Grafik 5" descr="IMG_20181101_111911.jpg"/>
          <p:cNvPicPr>
            <a:picLocks noChangeAspect="1"/>
          </p:cNvPicPr>
          <p:nvPr/>
        </p:nvPicPr>
        <p:blipFill>
          <a:blip r:embed="rId4" cstate="print"/>
          <a:srcRect t="6989"/>
          <a:stretch>
            <a:fillRect/>
          </a:stretch>
        </p:blipFill>
        <p:spPr>
          <a:xfrm>
            <a:off x="177800" y="2777350"/>
            <a:ext cx="5618667" cy="39195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299200" y="5219700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Ausstellung</a:t>
            </a:r>
            <a:endParaRPr lang="de-D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JH%20Presentation[1]">
  <a:themeElements>
    <a:clrScheme name="JH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JH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JH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H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H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JH%20Presentation[1]</Template>
  <TotalTime>0</TotalTime>
  <Words>331</Words>
  <Application>Microsoft Office PowerPoint</Application>
  <PresentationFormat>Bildschirmpräsentation (4:3)</PresentationFormat>
  <Paragraphs>258</Paragraphs>
  <Slides>33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JH%20Presentation[1]</vt:lpstr>
      <vt:lpstr>Geschichte der  MFG Achental e.V.</vt:lpstr>
      <vt:lpstr>Hangflug-Ausflug von Gleichgesinnten</vt:lpstr>
      <vt:lpstr>Vereinsgründung</vt:lpstr>
      <vt:lpstr>Flugplatz in Oberwössen</vt:lpstr>
      <vt:lpstr>Erster Aufsitzmäher</vt:lpstr>
      <vt:lpstr>Erste Ausstellung</vt:lpstr>
      <vt:lpstr>Erste Ausstellung</vt:lpstr>
      <vt:lpstr>PowerPoint-Präsentation</vt:lpstr>
      <vt:lpstr>PowerPoint-Präsentation</vt:lpstr>
      <vt:lpstr>Weitere Ausstellungen</vt:lpstr>
      <vt:lpstr>Neuer Flugplatz</vt:lpstr>
      <vt:lpstr>Neue Hütte</vt:lpstr>
      <vt:lpstr>Vereinsumbenennung</vt:lpstr>
      <vt:lpstr>Erstes Ferienprogramm</vt:lpstr>
      <vt:lpstr>Erste Clubmeisterschaft</vt:lpstr>
      <vt:lpstr>Falkentreffen DASSU</vt:lpstr>
      <vt:lpstr>Erste Stromversorgung</vt:lpstr>
      <vt:lpstr>Projekttage Hauptschule Grassau</vt:lpstr>
      <vt:lpstr>Zweite Clubmeisterschaft mit Aircombat</vt:lpstr>
      <vt:lpstr>Eintrag ins Vereinsregister</vt:lpstr>
      <vt:lpstr>Erster Flugtag</vt:lpstr>
      <vt:lpstr>Weitere Flugtage</vt:lpstr>
      <vt:lpstr>Hüttenbau</vt:lpstr>
      <vt:lpstr>Hüttenbau</vt:lpstr>
      <vt:lpstr>PV-Anlage</vt:lpstr>
      <vt:lpstr>Hüttenausbau</vt:lpstr>
      <vt:lpstr>Webcam</vt:lpstr>
      <vt:lpstr>Neuer Aufsitzmäher</vt:lpstr>
      <vt:lpstr>Wlan/ Wetterstation/ Zutrittskontrolle</vt:lpstr>
      <vt:lpstr>Markterhebungsfeier</vt:lpstr>
      <vt:lpstr>Rundumcam</vt:lpstr>
      <vt:lpstr>230V Stromversorgung</vt:lpstr>
      <vt:lpstr>Fortbestand</vt:lpstr>
    </vt:vector>
  </TitlesOfParts>
  <Company>DR. JOHANNES HEIDENHAIN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Andreas Wagner</dc:creator>
  <cp:lastModifiedBy>clausi01</cp:lastModifiedBy>
  <cp:revision>314</cp:revision>
  <cp:lastPrinted>2001-03-09T11:38:03Z</cp:lastPrinted>
  <dcterms:created xsi:type="dcterms:W3CDTF">2010-10-19T07:17:48Z</dcterms:created>
  <dcterms:modified xsi:type="dcterms:W3CDTF">2018-11-08T16:57:48Z</dcterms:modified>
</cp:coreProperties>
</file>