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05319-FACB-4402-B665-927121D21F5B}" type="datetimeFigureOut">
              <a:rPr lang="de-DE" smtClean="0"/>
              <a:t>08.11.2018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2232D-08CC-4709-8E04-701E04699D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85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6E6A-F7B8-4D07-B35C-FFCED78F3AE9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64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067D4-3290-421C-A5AA-95131B7A2CCA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212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AE33-489C-42AD-908F-C0531ECD68B7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53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14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DF2A-A9F4-47F8-82DD-BA0A626508A0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12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D11-ECAE-48FB-8411-5647803B2AFD}" type="datetime1">
              <a:rPr lang="de-DE" smtClean="0"/>
              <a:t>08.11.2018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43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AF3E-517D-4F18-8C73-DCD99DC3465E}" type="datetime1">
              <a:rPr lang="de-DE" smtClean="0"/>
              <a:t>08.11.2018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10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874E-F735-4284-A106-43AE1CD6A3A9}" type="datetime1">
              <a:rPr lang="de-DE" smtClean="0"/>
              <a:t>08.11.2018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02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397A-2D8A-49CB-87CF-FFABB3F5C5F0}" type="datetime1">
              <a:rPr lang="de-DE" smtClean="0"/>
              <a:t>08.11.2018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68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0079-19B5-43DD-81F5-A1DE851D63F7}" type="datetime1">
              <a:rPr lang="de-DE" smtClean="0"/>
              <a:t>08.11.2018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00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CBCB-86EC-42A1-929C-A4F1CCC4C504}" type="datetime1">
              <a:rPr lang="de-DE" smtClean="0"/>
              <a:t>08.11.2018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07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BB77D-DB85-4A12-97B7-C32C6B3E9D1D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MFG Achental e.V. Claus Eckert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C5B8D-C0E1-4693-97B1-C4311BCDC1FA}" type="slidenum">
              <a:rPr lang="de-DE" smtClean="0"/>
              <a:t>‹Nr.›</a:t>
            </a:fld>
            <a:endParaRPr lang="de-DE"/>
          </a:p>
        </p:txBody>
      </p:sp>
      <p:pic>
        <p:nvPicPr>
          <p:cNvPr id="3074" name="Picture 2" descr="G:\MFG Achental\Logos\MFG farbig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60648"/>
            <a:ext cx="634958" cy="639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14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setze-im-internet.de/luftvo_2015/BJNR189410015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7772400" cy="1470025"/>
          </a:xfrm>
        </p:spPr>
        <p:txBody>
          <a:bodyPr/>
          <a:lstStyle/>
          <a:p>
            <a:r>
              <a:rPr lang="de-DE" dirty="0" smtClean="0"/>
              <a:t>Fortbestand der </a:t>
            </a:r>
            <a:br>
              <a:rPr lang="de-DE" dirty="0" smtClean="0"/>
            </a:br>
            <a:r>
              <a:rPr lang="de-DE" dirty="0" smtClean="0"/>
              <a:t>MFG </a:t>
            </a:r>
            <a:r>
              <a:rPr lang="de-DE" dirty="0" err="1" smtClean="0"/>
              <a:t>Achental</a:t>
            </a:r>
            <a:r>
              <a:rPr lang="de-DE" dirty="0" smtClean="0"/>
              <a:t> e.V.</a:t>
            </a:r>
            <a:endParaRPr lang="de-DE" dirty="0"/>
          </a:p>
        </p:txBody>
      </p:sp>
      <p:pic>
        <p:nvPicPr>
          <p:cNvPr id="1026" name="Picture 2" descr="G:\MFG Achental\Logos\MFG far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88640"/>
            <a:ext cx="1850232" cy="186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342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Rückzahlung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Einnahmen aus Veranstaltungen</a:t>
            </a:r>
            <a:br>
              <a:rPr lang="de-DE" dirty="0" smtClean="0"/>
            </a:br>
            <a:r>
              <a:rPr lang="de-DE" dirty="0" smtClean="0"/>
              <a:t>Chiemsee-</a:t>
            </a:r>
            <a:r>
              <a:rPr lang="de-DE" dirty="0" err="1" smtClean="0"/>
              <a:t>Airshow</a:t>
            </a:r>
            <a:r>
              <a:rPr lang="de-DE" dirty="0" smtClean="0"/>
              <a:t>, Ausstellungen, Beteiligung an Dorfveranstaltungen, etc. </a:t>
            </a:r>
          </a:p>
          <a:p>
            <a:r>
              <a:rPr lang="de-DE" dirty="0" smtClean="0"/>
              <a:t>Unterstützung durch die Gemeinde/Landratsamt</a:t>
            </a:r>
          </a:p>
          <a:p>
            <a:r>
              <a:rPr lang="de-DE" dirty="0" smtClean="0"/>
              <a:t>Nutzung der Gemeinnützigkeit durch die Ausstellung von Spendenquittungen zur anteiligen Rückerstattung bei der Einkommenssteuer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2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Jetzt geht es um Dich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Anschreiben an alle Mitglieder mit der Bitte um eine einmalige oder jährliche Spende.</a:t>
            </a:r>
          </a:p>
          <a:p>
            <a:r>
              <a:rPr lang="de-DE" dirty="0" smtClean="0"/>
              <a:t>Spendenquittung für das Finanzamt 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Wer vor dem 31.12.2018 eine Spende überweist oder einziehen lässt (Geldeingang Vereinskonto), erhält die Spendenquittung für die Einkommenssteuer-Erklärung 2018.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19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Rückblick 2018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220 Volt-Versorgung</a:t>
            </a:r>
          </a:p>
          <a:p>
            <a:r>
              <a:rPr lang="de-DE" dirty="0" smtClean="0"/>
              <a:t>Chiemsee-</a:t>
            </a:r>
            <a:r>
              <a:rPr lang="de-DE" dirty="0" err="1" smtClean="0"/>
              <a:t>Airshow</a:t>
            </a:r>
            <a:r>
              <a:rPr lang="de-DE" dirty="0" smtClean="0"/>
              <a:t> 2018 </a:t>
            </a:r>
          </a:p>
          <a:p>
            <a:r>
              <a:rPr lang="de-DE" dirty="0" smtClean="0"/>
              <a:t>Grundstückskauf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43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Mit dem Kauf des Grundstücks haben wir uns auf Jahrzehnte hinaus unsere Start- und Landebahn gesichert.</a:t>
            </a:r>
          </a:p>
          <a:p>
            <a:r>
              <a:rPr lang="de-DE" dirty="0" smtClean="0"/>
              <a:t>Mit der 220V-Stromversorgung haben wir uns neuen Komfort in der Hütte und der Ladestation gesichert. </a:t>
            </a:r>
          </a:p>
          <a:p>
            <a:r>
              <a:rPr lang="de-DE" dirty="0" smtClean="0"/>
              <a:t>Jeder von uns ist jetzt in der Pflicht unseren Verein und den Zusammenhalt zu pflegen und zu fördern.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903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große DANK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 die Vorstands- und Beirats-Kollegen</a:t>
            </a:r>
            <a:br>
              <a:rPr lang="de-DE" dirty="0" smtClean="0"/>
            </a:br>
            <a:r>
              <a:rPr lang="de-DE" dirty="0" smtClean="0"/>
              <a:t>Alle haben beim Grundstückskauf an einem Strang und vor allem in die gleiche Richtung gezogen.</a:t>
            </a:r>
            <a:br>
              <a:rPr lang="de-DE" dirty="0" smtClean="0"/>
            </a:br>
            <a:r>
              <a:rPr lang="de-DE" dirty="0" smtClean="0"/>
              <a:t>Jeder hat seine Expertise, seine Erfahrung eingebracht.</a:t>
            </a:r>
          </a:p>
          <a:p>
            <a:endParaRPr lang="de-DE" dirty="0" smtClean="0"/>
          </a:p>
          <a:p>
            <a:r>
              <a:rPr lang="de-DE" dirty="0" smtClean="0"/>
              <a:t>Und vorab gleich ein Dank an alle Spender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706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Fortbestand der </a:t>
            </a:r>
            <a:br>
              <a:rPr lang="de-DE" dirty="0" smtClean="0"/>
            </a:br>
            <a:r>
              <a:rPr lang="de-DE" dirty="0" smtClean="0"/>
              <a:t>MFG </a:t>
            </a:r>
            <a:r>
              <a:rPr lang="de-DE" dirty="0" err="1" smtClean="0"/>
              <a:t>Achental</a:t>
            </a:r>
            <a:r>
              <a:rPr lang="de-DE" dirty="0" smtClean="0"/>
              <a:t> e.V.?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2752" cy="4525963"/>
          </a:xfrm>
        </p:spPr>
        <p:txBody>
          <a:bodyPr/>
          <a:lstStyle/>
          <a:p>
            <a:r>
              <a:rPr lang="de-DE" dirty="0" smtClean="0"/>
              <a:t>Es geht weiter….  </a:t>
            </a:r>
            <a:br>
              <a:rPr lang="de-DE" dirty="0" smtClean="0"/>
            </a:br>
            <a:r>
              <a:rPr lang="de-DE" dirty="0" smtClean="0"/>
              <a:t>immer weiter…. </a:t>
            </a:r>
            <a:br>
              <a:rPr lang="de-DE" dirty="0" smtClean="0"/>
            </a:br>
            <a:r>
              <a:rPr lang="de-DE" dirty="0" smtClean="0"/>
              <a:t>immer weiter…</a:t>
            </a:r>
            <a:br>
              <a:rPr lang="de-DE" dirty="0" smtClean="0"/>
            </a:br>
            <a:r>
              <a:rPr lang="de-DE" dirty="0" smtClean="0"/>
              <a:t>immer weiter…. </a:t>
            </a:r>
            <a:br>
              <a:rPr lang="de-DE" dirty="0" smtClean="0"/>
            </a:br>
            <a:r>
              <a:rPr lang="de-DE" dirty="0" smtClean="0"/>
              <a:t>immer weiter…</a:t>
            </a:r>
            <a:br>
              <a:rPr lang="de-DE" dirty="0" smtClean="0"/>
            </a:br>
            <a:r>
              <a:rPr lang="de-DE" dirty="0" smtClean="0"/>
              <a:t>immer weiter…. </a:t>
            </a:r>
            <a:br>
              <a:rPr lang="de-DE" dirty="0" smtClean="0"/>
            </a:br>
            <a:r>
              <a:rPr lang="de-DE" dirty="0" smtClean="0"/>
              <a:t>immer weiter…</a:t>
            </a:r>
            <a:br>
              <a:rPr lang="de-DE" dirty="0" smtClean="0"/>
            </a:br>
            <a:r>
              <a:rPr lang="de-DE" dirty="0" smtClean="0"/>
              <a:t>immer weiter…. </a:t>
            </a:r>
            <a:br>
              <a:rPr lang="de-DE" dirty="0" smtClean="0"/>
            </a:br>
            <a:r>
              <a:rPr lang="de-DE" dirty="0" smtClean="0"/>
              <a:t>immer weiter…</a:t>
            </a:r>
          </a:p>
          <a:p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701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pic>
        <p:nvPicPr>
          <p:cNvPr id="6146" name="Picture 2" descr="G:\MFG Achental\Logos\MFG far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6672"/>
            <a:ext cx="3700463" cy="372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69603" y="5085184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/>
              <a:t>Vielen Dank für Eure Aufmerksamkeit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26643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Mitgliederstand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66 Mitglieder</a:t>
            </a:r>
          </a:p>
          <a:p>
            <a:r>
              <a:rPr lang="de-DE" dirty="0" smtClean="0"/>
              <a:t>62 aktiv, 4 inaktiv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MFG </a:t>
            </a:r>
            <a:r>
              <a:rPr lang="de-DE" dirty="0" err="1" smtClean="0"/>
              <a:t>Achental</a:t>
            </a:r>
            <a:r>
              <a:rPr lang="de-DE" dirty="0" smtClean="0"/>
              <a:t> e.V. Claus Eckert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18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Gesetzlicher Rahmen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3"/>
          </a:xfrm>
        </p:spPr>
        <p:txBody>
          <a:bodyPr/>
          <a:lstStyle/>
          <a:p>
            <a:r>
              <a:rPr lang="de-DE" dirty="0" smtClean="0"/>
              <a:t>Genehmigungsfreier Modellflug (LuftVO §21a)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37803"/>
            <a:ext cx="7943658" cy="3063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/>
          <p:cNvSpPr/>
          <p:nvPr/>
        </p:nvSpPr>
        <p:spPr>
          <a:xfrm>
            <a:off x="971600" y="5517232"/>
            <a:ext cx="7583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3"/>
              </a:rPr>
              <a:t>https://www.gesetze-im-internet.de/luftvo_2015/BJNR189410015.html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877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Anruf…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Christine </a:t>
            </a:r>
            <a:r>
              <a:rPr lang="de-DE" dirty="0" err="1" smtClean="0"/>
              <a:t>Dirscherl</a:t>
            </a:r>
            <a:r>
              <a:rPr lang="de-DE" dirty="0" smtClean="0"/>
              <a:t> die Verpächterin unserer Start- und Landebahn hat uns Mitte August angerufen….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34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nun?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Vorstandssitzung</a:t>
            </a:r>
          </a:p>
          <a:p>
            <a:pPr marL="0" indent="0">
              <a:buNone/>
            </a:pPr>
            <a:r>
              <a:rPr lang="de-DE" dirty="0" smtClean="0"/>
              <a:t>Wenn wir nicht kaufen, kauft jemand anderes. Dann sind wir von dem Platz weg.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Beschlüsse: </a:t>
            </a:r>
          </a:p>
          <a:p>
            <a:pPr marL="0" indent="0">
              <a:buNone/>
            </a:pPr>
            <a:r>
              <a:rPr lang="de-DE" dirty="0" smtClean="0"/>
              <a:t>Wir kaufen das Grundstück. </a:t>
            </a:r>
          </a:p>
          <a:p>
            <a:pPr marL="0" indent="0">
              <a:buNone/>
            </a:pPr>
            <a:r>
              <a:rPr lang="de-DE" dirty="0" smtClean="0"/>
              <a:t>Geheimhaltung bis zur außerordentlichen Mitgliederversammlung. Damit keine andere Kaufinteressenten geweckt werden. </a:t>
            </a:r>
            <a:br>
              <a:rPr lang="de-DE" dirty="0" smtClean="0"/>
            </a:br>
            <a:r>
              <a:rPr lang="de-DE" dirty="0" smtClean="0"/>
              <a:t>Stichworte: </a:t>
            </a:r>
            <a:br>
              <a:rPr lang="de-DE" dirty="0" smtClean="0"/>
            </a:br>
            <a:r>
              <a:rPr lang="de-DE" dirty="0" smtClean="0"/>
              <a:t>Ausgleichsflächen, Landwirtschaftlicher Nutzgrund</a:t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02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Worum geht es?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  <p:pic>
        <p:nvPicPr>
          <p:cNvPr id="5122" name="Picture 2" descr="C:\Users\clausi01\Desktop\Grundstü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340768"/>
            <a:ext cx="2304256" cy="492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88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Verhandlung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Matthias Aigner und Claus Eckert haben die Verhandlungen geführt.</a:t>
            </a:r>
          </a:p>
          <a:p>
            <a:r>
              <a:rPr lang="de-DE" dirty="0" smtClean="0"/>
              <a:t>Landwirtschaftlicher Nutzgrund liegt bei </a:t>
            </a:r>
            <a:br>
              <a:rPr lang="de-DE" dirty="0" smtClean="0"/>
            </a:br>
            <a:r>
              <a:rPr lang="de-DE" dirty="0" smtClean="0"/>
              <a:t>ca. 8-9.-€/qm</a:t>
            </a:r>
          </a:p>
          <a:p>
            <a:r>
              <a:rPr lang="de-DE" dirty="0" smtClean="0"/>
              <a:t>Bei Sportstätten ca. 16.-€/qm</a:t>
            </a:r>
          </a:p>
          <a:p>
            <a:r>
              <a:rPr lang="de-DE" dirty="0" smtClean="0"/>
              <a:t>Kaufpreis für das Grundstück 35.000.-€</a:t>
            </a:r>
          </a:p>
          <a:p>
            <a:r>
              <a:rPr lang="de-DE" dirty="0" smtClean="0"/>
              <a:t>Entsprechend 10,70 €/qm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519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Finanzierung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Kosten gesamt ca. 37.000.-€ (Notar, Grunderwerbssteuer etc.)</a:t>
            </a:r>
          </a:p>
          <a:p>
            <a:r>
              <a:rPr lang="de-DE" dirty="0" smtClean="0"/>
              <a:t>Eigenkapital 10.000.-€</a:t>
            </a:r>
          </a:p>
          <a:p>
            <a:r>
              <a:rPr lang="de-DE" dirty="0" smtClean="0"/>
              <a:t>Finanzierungsbedarf 27.000.-€</a:t>
            </a:r>
          </a:p>
          <a:p>
            <a:r>
              <a:rPr lang="de-DE" dirty="0" smtClean="0"/>
              <a:t>Bankangebote</a:t>
            </a:r>
            <a:br>
              <a:rPr lang="de-DE" dirty="0" smtClean="0"/>
            </a:br>
            <a:r>
              <a:rPr lang="de-DE" dirty="0" smtClean="0"/>
              <a:t>Kreissparkasse TS </a:t>
            </a:r>
            <a:br>
              <a:rPr lang="de-DE" dirty="0" smtClean="0"/>
            </a:br>
            <a:r>
              <a:rPr lang="de-DE" dirty="0" smtClean="0"/>
              <a:t>2,44% Zinsen, Bürge + Grundschuld erforderlich</a:t>
            </a:r>
            <a:br>
              <a:rPr lang="de-DE" dirty="0" smtClean="0"/>
            </a:br>
            <a:r>
              <a:rPr lang="de-DE" dirty="0" smtClean="0"/>
              <a:t>Raiffeisen Volksbank </a:t>
            </a:r>
            <a:r>
              <a:rPr lang="de-DE" dirty="0" err="1" smtClean="0"/>
              <a:t>Unterwössen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1,9%, Grundschuld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47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Finanzierung konkret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1,9% Zinsen</a:t>
            </a:r>
          </a:p>
          <a:p>
            <a:r>
              <a:rPr lang="de-DE" dirty="0" smtClean="0"/>
              <a:t>Variabler Zinssatz, jederzeit festschreibbar</a:t>
            </a:r>
          </a:p>
          <a:p>
            <a:r>
              <a:rPr lang="de-DE" dirty="0" smtClean="0"/>
              <a:t>Völlig freie Sondertilgungen</a:t>
            </a:r>
          </a:p>
          <a:p>
            <a:r>
              <a:rPr lang="de-DE" dirty="0" smtClean="0"/>
              <a:t>Grundschuldeintrag</a:t>
            </a:r>
          </a:p>
          <a:p>
            <a:r>
              <a:rPr lang="de-DE" dirty="0" smtClean="0"/>
              <a:t>Rückzahlung 100.-€/Monat</a:t>
            </a:r>
          </a:p>
          <a:p>
            <a:r>
              <a:rPr lang="de-DE" dirty="0" smtClean="0"/>
              <a:t>Ziel:</a:t>
            </a:r>
            <a:br>
              <a:rPr lang="de-DE" dirty="0" smtClean="0"/>
            </a:br>
            <a:r>
              <a:rPr lang="de-DE" dirty="0" smtClean="0"/>
              <a:t>Rückzahlung bis max. in 10 Jahren, wenn es geht wesentlich früher.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21C4-697A-47B3-977E-D698957ABE8F}" type="datetime1">
              <a:rPr lang="de-DE" smtClean="0"/>
              <a:t>08.11.2018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MFG Achental e.V. Claus Eckert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58769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Bildschirmpräsentation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Larissa</vt:lpstr>
      <vt:lpstr>Fortbestand der  MFG Achental e.V.</vt:lpstr>
      <vt:lpstr>Mitgliederstand</vt:lpstr>
      <vt:lpstr>Gesetzlicher Rahmen</vt:lpstr>
      <vt:lpstr>Der Anruf…</vt:lpstr>
      <vt:lpstr>Was nun?</vt:lpstr>
      <vt:lpstr>Worum geht es?</vt:lpstr>
      <vt:lpstr>Die Verhandlung</vt:lpstr>
      <vt:lpstr>Die Finanzierung</vt:lpstr>
      <vt:lpstr>Finanzierung konkret</vt:lpstr>
      <vt:lpstr>Rückzahlung</vt:lpstr>
      <vt:lpstr>Jetzt geht es um Dich</vt:lpstr>
      <vt:lpstr>Rückblick 2018</vt:lpstr>
      <vt:lpstr>Ausblick</vt:lpstr>
      <vt:lpstr>Der große DANK</vt:lpstr>
      <vt:lpstr>Fortbestand der  MFG Achental e.V.?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Fortbestand der  MFG Achental e.V.</dc:title>
  <dc:creator>clausi01</dc:creator>
  <cp:lastModifiedBy>clausi01</cp:lastModifiedBy>
  <cp:revision>9</cp:revision>
  <dcterms:created xsi:type="dcterms:W3CDTF">2018-11-08T09:09:25Z</dcterms:created>
  <dcterms:modified xsi:type="dcterms:W3CDTF">2018-11-08T10:14:42Z</dcterms:modified>
</cp:coreProperties>
</file>